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32.jpg" ContentType="image/jpeg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media/image36.jpg" ContentType="image/jpeg"/>
  <Override PartName="/ppt/media/image43.jpg" ContentType="image/jpeg"/>
  <Override PartName="/ppt/media/image44.jpg" ContentType="image/jpeg"/>
  <Override PartName="/ppt/media/image45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7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8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9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0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1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1.xml" ContentType="application/vnd.openxmlformats-officedocument.presentationml.notesSlide+xml"/>
  <Override PartName="/ppt/media/image67.jpg" ContentType="image/jpeg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5" r:id="rId4"/>
  </p:sldMasterIdLst>
  <p:notesMasterIdLst>
    <p:notesMasterId r:id="rId41"/>
  </p:notesMasterIdLst>
  <p:handoutMasterIdLst>
    <p:handoutMasterId r:id="rId42"/>
  </p:handoutMasterIdLst>
  <p:sldIdLst>
    <p:sldId id="257" r:id="rId5"/>
    <p:sldId id="289" r:id="rId6"/>
    <p:sldId id="290" r:id="rId7"/>
    <p:sldId id="291" r:id="rId8"/>
    <p:sldId id="292" r:id="rId9"/>
    <p:sldId id="293" r:id="rId10"/>
    <p:sldId id="299" r:id="rId11"/>
    <p:sldId id="301" r:id="rId12"/>
    <p:sldId id="302" r:id="rId13"/>
    <p:sldId id="303" r:id="rId14"/>
    <p:sldId id="266" r:id="rId15"/>
    <p:sldId id="298" r:id="rId16"/>
    <p:sldId id="268" r:id="rId17"/>
    <p:sldId id="296" r:id="rId18"/>
    <p:sldId id="294" r:id="rId19"/>
    <p:sldId id="271" r:id="rId20"/>
    <p:sldId id="272" r:id="rId21"/>
    <p:sldId id="297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8" r:id="rId31"/>
    <p:sldId id="282" r:id="rId32"/>
    <p:sldId id="283" r:id="rId33"/>
    <p:sldId id="284" r:id="rId34"/>
    <p:sldId id="285" r:id="rId35"/>
    <p:sldId id="286" r:id="rId36"/>
    <p:sldId id="307" r:id="rId37"/>
    <p:sldId id="305" r:id="rId38"/>
    <p:sldId id="306" r:id="rId39"/>
    <p:sldId id="300" r:id="rId40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292" userDrawn="1">
          <p15:clr>
            <a:srgbClr val="A4A3A4"/>
          </p15:clr>
        </p15:guide>
        <p15:guide id="3" orient="horz" pos="35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62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81FCB1-2C30-F247-BA61-59F256E79F37}" v="55" dt="2026-01-07T08:14:45.895"/>
    <p1510:client id="{A59F27B2-BFE4-F960-50C0-F8CE1DE14297}" v="4" dt="2026-01-07T07:46:55.825"/>
    <p1510:client id="{E6ADF999-58CA-AE67-1164-D4BFDDE5E5A5}" v="2" dt="2026-01-07T17:05:43.14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96"/>
    <p:restoredTop sz="94674"/>
  </p:normalViewPr>
  <p:slideViewPr>
    <p:cSldViewPr>
      <p:cViewPr varScale="1">
        <p:scale>
          <a:sx n="45" d="100"/>
          <a:sy n="45" d="100"/>
        </p:scale>
        <p:origin x="1458" y="66"/>
      </p:cViewPr>
      <p:guideLst>
        <p:guide pos="1292"/>
        <p:guide orient="horz" pos="35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109" d="100"/>
          <a:sy n="109" d="100"/>
        </p:scale>
        <p:origin x="688" y="192"/>
      </p:cViewPr>
      <p:guideLst>
        <p:guide orient="horz" pos="3562"/>
        <p:guide pos="63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4.3</c:v>
                </c:pt>
                <c:pt idx="1">
                  <c:v>4</c:v>
                </c:pt>
                <c:pt idx="2">
                  <c:v>3.5</c:v>
                </c:pt>
                <c:pt idx="3">
                  <c:v>4.5</c:v>
                </c:pt>
                <c:pt idx="4">
                  <c:v>5.5</c:v>
                </c:pt>
                <c:pt idx="5">
                  <c:v>6.5</c:v>
                </c:pt>
                <c:pt idx="6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4F-6D47-AC0D-1F5E0FF1D9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</c:v>
                </c:pt>
                <c:pt idx="1">
                  <c:v>4.4000000000000004</c:v>
                </c:pt>
                <c:pt idx="2">
                  <c:v>5</c:v>
                </c:pt>
                <c:pt idx="3">
                  <c:v>7</c:v>
                </c:pt>
                <c:pt idx="4">
                  <c:v>3.8</c:v>
                </c:pt>
                <c:pt idx="5">
                  <c:v>4.8</c:v>
                </c:pt>
                <c:pt idx="6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4F-6D47-AC0D-1F5E0FF1D92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5</c:v>
                </c:pt>
                <c:pt idx="4">
                  <c:v>7</c:v>
                </c:pt>
                <c:pt idx="5">
                  <c:v>9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4F-6D47-AC0D-1F5E0FF1D92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5</c:v>
                </c:pt>
                <c:pt idx="1">
                  <c:v>6</c:v>
                </c:pt>
                <c:pt idx="2">
                  <c:v>4.2</c:v>
                </c:pt>
                <c:pt idx="3">
                  <c:v>7.2</c:v>
                </c:pt>
                <c:pt idx="4">
                  <c:v>9</c:v>
                </c:pt>
                <c:pt idx="5">
                  <c:v>11</c:v>
                </c:pt>
                <c:pt idx="6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4F-6D47-AC0D-1F5E0FF1D92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4</c:v>
                </c:pt>
                <c:pt idx="1">
                  <c:v>4</c:v>
                </c:pt>
                <c:pt idx="2">
                  <c:v>5.4</c:v>
                </c:pt>
                <c:pt idx="3">
                  <c:v>9.4</c:v>
                </c:pt>
                <c:pt idx="4">
                  <c:v>11</c:v>
                </c:pt>
                <c:pt idx="5">
                  <c:v>13</c:v>
                </c:pt>
                <c:pt idx="6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4F-6D47-AC0D-1F5E0FF1D9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35940416"/>
        <c:axId val="1135945344"/>
      </c:barChart>
      <c:catAx>
        <c:axId val="11359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5945344"/>
        <c:crosses val="autoZero"/>
        <c:auto val="1"/>
        <c:lblAlgn val="ctr"/>
        <c:lblOffset val="100"/>
        <c:noMultiLvlLbl val="0"/>
      </c:catAx>
      <c:valAx>
        <c:axId val="1135945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59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4.3</c:v>
                </c:pt>
                <c:pt idx="1">
                  <c:v>4</c:v>
                </c:pt>
                <c:pt idx="2">
                  <c:v>3.5</c:v>
                </c:pt>
                <c:pt idx="3">
                  <c:v>4.5</c:v>
                </c:pt>
                <c:pt idx="4">
                  <c:v>5.5</c:v>
                </c:pt>
                <c:pt idx="5">
                  <c:v>6.5</c:v>
                </c:pt>
                <c:pt idx="6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52-A545-B8A5-A6572FF012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</c:v>
                </c:pt>
                <c:pt idx="1">
                  <c:v>4.4000000000000004</c:v>
                </c:pt>
                <c:pt idx="2">
                  <c:v>5</c:v>
                </c:pt>
                <c:pt idx="3">
                  <c:v>7</c:v>
                </c:pt>
                <c:pt idx="4">
                  <c:v>3.8</c:v>
                </c:pt>
                <c:pt idx="5">
                  <c:v>4.8</c:v>
                </c:pt>
                <c:pt idx="6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52-A545-B8A5-A6572FF012C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5</c:v>
                </c:pt>
                <c:pt idx="4">
                  <c:v>7</c:v>
                </c:pt>
                <c:pt idx="5">
                  <c:v>9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52-A545-B8A5-A6572FF012C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5</c:v>
                </c:pt>
                <c:pt idx="1">
                  <c:v>6</c:v>
                </c:pt>
                <c:pt idx="2">
                  <c:v>4.2</c:v>
                </c:pt>
                <c:pt idx="3">
                  <c:v>7.2</c:v>
                </c:pt>
                <c:pt idx="4">
                  <c:v>9</c:v>
                </c:pt>
                <c:pt idx="5">
                  <c:v>11</c:v>
                </c:pt>
                <c:pt idx="6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A7-6A49-9423-1EDACE2FE60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4</c:v>
                </c:pt>
                <c:pt idx="1">
                  <c:v>4</c:v>
                </c:pt>
                <c:pt idx="2">
                  <c:v>5.4</c:v>
                </c:pt>
                <c:pt idx="3">
                  <c:v>9.4</c:v>
                </c:pt>
                <c:pt idx="4">
                  <c:v>11</c:v>
                </c:pt>
                <c:pt idx="5">
                  <c:v>13</c:v>
                </c:pt>
                <c:pt idx="6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A7-6A49-9423-1EDACE2FE6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35940416"/>
        <c:axId val="1135945344"/>
      </c:barChart>
      <c:catAx>
        <c:axId val="11359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5945344"/>
        <c:crosses val="autoZero"/>
        <c:auto val="1"/>
        <c:lblAlgn val="ctr"/>
        <c:lblOffset val="100"/>
        <c:noMultiLvlLbl val="0"/>
      </c:catAx>
      <c:valAx>
        <c:axId val="1135945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59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spPr>
            <a:ln w="508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F6-5345-A222-DF646F6E769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F6-5345-A222-DF646F6E769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CF6-5345-A222-DF646F6E769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CF6-5345-A222-DF646F6E7699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</c:v>
                </c:pt>
                <c:pt idx="1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CF6-5345-A222-DF646F6E76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8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Net Profit</c:v>
                </c:pt>
              </c:strCache>
            </c:strRef>
          </c:tx>
          <c:spPr>
            <a:ln w="508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A6-EA47-AE51-5FA0E4EB946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A6-EA47-AE51-5FA0E4EB946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A6-EA47-AE51-5FA0E4EB946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A6-EA47-AE51-5FA0E4EB946C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0.78</c:v>
                </c:pt>
                <c:pt idx="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FA6-EA47-AE51-5FA0E4EB94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Net Profit</c:v>
                </c:pt>
              </c:strCache>
            </c:strRef>
          </c:tx>
          <c:spPr>
            <a:ln w="508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55-204B-9739-DC85920D8B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55-204B-9739-DC85920D8B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55-204B-9739-DC85920D8B3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F55-204B-9739-DC85920D8B30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0.97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55-204B-9739-DC85920D8B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3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Net Profit</c:v>
                </c:pt>
              </c:strCache>
            </c:strRef>
          </c:tx>
          <c:spPr>
            <a:ln w="508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2D-6B4F-A861-A308E76612B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2D-6B4F-A861-A308E76612B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92D-6B4F-A861-A308E76612B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92D-6B4F-A861-A308E76612B7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2D-6B4F-A861-A308E7661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4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Net Profit</c:v>
                </c:pt>
              </c:strCache>
            </c:strRef>
          </c:tx>
          <c:spPr>
            <a:ln w="508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DA-574A-BC5B-C03F96FD32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DA-574A-BC5B-C03F96FD32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DA-574A-BC5B-C03F96FD32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DA-574A-BC5B-C03F96FD32BE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0.69</c:v>
                </c:pt>
                <c:pt idx="1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DA-574A-BC5B-C03F96FD3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Net Profit</c:v>
                </c:pt>
              </c:strCache>
            </c:strRef>
          </c:tx>
          <c:spPr>
            <a:ln w="508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82-EA4A-9D94-65EEA08FBDE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82-EA4A-9D94-65EEA08FBDE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182-EA4A-9D94-65EEA08FBDE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182-EA4A-9D94-65EEA08FBDE3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182-EA4A-9D94-65EEA08FB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2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8502824858757055E-2"/>
                  <c:y val="-0.16513765906708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FCB-B54E-885A-292E9F5830A8}"/>
                </c:ext>
              </c:extLst>
            </c:dLbl>
            <c:dLbl>
              <c:idx val="1"/>
              <c:layout>
                <c:manualLayout>
                  <c:x val="7.6977401129943501E-2"/>
                  <c:y val="-0.303392443402325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CB-B54E-885A-292E9F5830A8}"/>
                </c:ext>
              </c:extLst>
            </c:dLbl>
            <c:dLbl>
              <c:idx val="2"/>
              <c:layout>
                <c:manualLayout>
                  <c:x val="7.3446327683615767E-2"/>
                  <c:y val="-0.353317782190050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CB-B54E-885A-292E9F5830A8}"/>
                </c:ext>
              </c:extLst>
            </c:dLbl>
            <c:dLbl>
              <c:idx val="3"/>
              <c:layout>
                <c:manualLayout>
                  <c:x val="7.4152542372881353E-2"/>
                  <c:y val="-0.334115728810156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CB-B54E-885A-292E9F5830A8}"/>
                </c:ext>
              </c:extLst>
            </c:dLbl>
            <c:dLbl>
              <c:idx val="4"/>
              <c:layout>
                <c:manualLayout>
                  <c:x val="7.0621468926553674E-2"/>
                  <c:y val="-0.303392443402325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CB-B54E-885A-292E9F5830A8}"/>
                </c:ext>
              </c:extLst>
            </c:dLbl>
            <c:dLbl>
              <c:idx val="5"/>
              <c:layout>
                <c:manualLayout>
                  <c:x val="7.9096045197740009E-2"/>
                  <c:y val="-0.145935605687194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FCB-B54E-885A-292E9F5830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3">
                          <a:lumMod val="75000"/>
                          <a:lumOff val="2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</c:v>
                </c:pt>
                <c:pt idx="1">
                  <c:v>0.45</c:v>
                </c:pt>
                <c:pt idx="2">
                  <c:v>0.8</c:v>
                </c:pt>
                <c:pt idx="3">
                  <c:v>0.6</c:v>
                </c:pt>
                <c:pt idx="4">
                  <c:v>0.3</c:v>
                </c:pt>
                <c:pt idx="5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CB-B54E-885A-292E9F5830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>
                <a:lumMod val="50000"/>
                <a:lumOff val="50000"/>
                <a:alpha val="4003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0.9</c:v>
                </c:pt>
                <c:pt idx="1">
                  <c:v>0.55000000000000004</c:v>
                </c:pt>
                <c:pt idx="2">
                  <c:v>0.2</c:v>
                </c:pt>
                <c:pt idx="3">
                  <c:v>0.4</c:v>
                </c:pt>
                <c:pt idx="4">
                  <c:v>0.7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CB-B54E-885A-292E9F583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4"/>
        <c:gapDepth val="0"/>
        <c:shape val="box"/>
        <c:axId val="1605559040"/>
        <c:axId val="1605565760"/>
        <c:axId val="0"/>
      </c:bar3DChart>
      <c:catAx>
        <c:axId val="16055590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05565760"/>
        <c:crosses val="autoZero"/>
        <c:auto val="1"/>
        <c:lblAlgn val="ctr"/>
        <c:lblOffset val="100"/>
        <c:noMultiLvlLbl val="0"/>
      </c:catAx>
      <c:valAx>
        <c:axId val="160556576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60555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cap="none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74000"/>
              </a:schemeClr>
            </a:solidFill>
            <a:ln>
              <a:noFill/>
            </a:ln>
            <a:effectLst>
              <a:innerShdw blurRad="114300">
                <a:schemeClr val="accent1">
                  <a:lumMod val="75000"/>
                </a:schemeClr>
              </a:innerShdw>
            </a:effectLst>
          </c:spPr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12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34-DD4B-B3D9-D6BD850350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alpha val="74000"/>
              </a:schemeClr>
            </a:solidFill>
            <a:ln>
              <a:noFill/>
            </a:ln>
            <a:effectLst>
              <a:innerShdw blurRad="114300">
                <a:schemeClr val="accent2">
                  <a:lumMod val="75000"/>
                </a:schemeClr>
              </a:innerShdw>
            </a:effectLst>
          </c:spPr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10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34-DD4B-B3D9-D6BD850350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>
              <a:innerShdw blurRad="114300">
                <a:schemeClr val="accent3">
                  <a:lumMod val="75000"/>
                </a:schemeClr>
              </a:innerShdw>
            </a:effectLst>
          </c:spPr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20</c:v>
                </c:pt>
                <c:pt idx="1">
                  <c:v>15</c:v>
                </c:pt>
                <c:pt idx="2">
                  <c:v>20</c:v>
                </c:pt>
                <c:pt idx="3">
                  <c:v>15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34-DD4B-B3D9-D6BD850350F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>
                <a:alpha val="74000"/>
              </a:schemeClr>
            </a:solidFill>
            <a:ln>
              <a:noFill/>
            </a:ln>
            <a:effectLst>
              <a:innerShdw blurRad="114300">
                <a:schemeClr val="accent4">
                  <a:lumMod val="75000"/>
                </a:schemeClr>
              </a:innerShdw>
            </a:effectLst>
          </c:spPr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15</c:v>
                </c:pt>
                <c:pt idx="1">
                  <c:v>12</c:v>
                </c:pt>
                <c:pt idx="2">
                  <c:v>20</c:v>
                </c:pt>
                <c:pt idx="3">
                  <c:v>10</c:v>
                </c:pt>
                <c:pt idx="4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34-DD4B-B3D9-D6BD850350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1136832"/>
        <c:axId val="901145792"/>
      </c:areaChart>
      <c:catAx>
        <c:axId val="90113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1145792"/>
        <c:crosses val="autoZero"/>
        <c:auto val="1"/>
        <c:lblAlgn val="ctr"/>
        <c:lblOffset val="100"/>
        <c:noMultiLvlLbl val="0"/>
      </c:catAx>
      <c:valAx>
        <c:axId val="90114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11368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4.3</c:v>
                </c:pt>
                <c:pt idx="1">
                  <c:v>4</c:v>
                </c:pt>
                <c:pt idx="2">
                  <c:v>3.5</c:v>
                </c:pt>
                <c:pt idx="3">
                  <c:v>4.5</c:v>
                </c:pt>
                <c:pt idx="4">
                  <c:v>5.5</c:v>
                </c:pt>
                <c:pt idx="5">
                  <c:v>6.5</c:v>
                </c:pt>
                <c:pt idx="6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75-1945-8593-577BD7F05E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</c:v>
                </c:pt>
                <c:pt idx="1">
                  <c:v>4.4000000000000004</c:v>
                </c:pt>
                <c:pt idx="2">
                  <c:v>5</c:v>
                </c:pt>
                <c:pt idx="3">
                  <c:v>7</c:v>
                </c:pt>
                <c:pt idx="4">
                  <c:v>3.8</c:v>
                </c:pt>
                <c:pt idx="5">
                  <c:v>4.8</c:v>
                </c:pt>
                <c:pt idx="6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75-1945-8593-577BD7F05E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5</c:v>
                </c:pt>
                <c:pt idx="4">
                  <c:v>7</c:v>
                </c:pt>
                <c:pt idx="5">
                  <c:v>9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75-1945-8593-577BD7F05EB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5</c:v>
                </c:pt>
                <c:pt idx="1">
                  <c:v>6</c:v>
                </c:pt>
                <c:pt idx="2">
                  <c:v>4.2</c:v>
                </c:pt>
                <c:pt idx="3">
                  <c:v>7.2</c:v>
                </c:pt>
                <c:pt idx="4">
                  <c:v>9</c:v>
                </c:pt>
                <c:pt idx="5">
                  <c:v>11</c:v>
                </c:pt>
                <c:pt idx="6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75-1945-8593-577BD7F05EB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4</c:v>
                </c:pt>
                <c:pt idx="1">
                  <c:v>4</c:v>
                </c:pt>
                <c:pt idx="2">
                  <c:v>5.4</c:v>
                </c:pt>
                <c:pt idx="3">
                  <c:v>9.4</c:v>
                </c:pt>
                <c:pt idx="4">
                  <c:v>11</c:v>
                </c:pt>
                <c:pt idx="5">
                  <c:v>13</c:v>
                </c:pt>
                <c:pt idx="6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75-1945-8593-577BD7F05E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35940416"/>
        <c:axId val="1135945344"/>
      </c:barChart>
      <c:catAx>
        <c:axId val="11359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5945344"/>
        <c:crosses val="autoZero"/>
        <c:auto val="1"/>
        <c:lblAlgn val="ctr"/>
        <c:lblOffset val="100"/>
        <c:noMultiLvlLbl val="0"/>
      </c:catAx>
      <c:valAx>
        <c:axId val="1135945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59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spPr>
            <a:ln w="508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5C-DC44-BE5B-9ABEF13B77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5C-DC44-BE5B-9ABEF13B77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5C-DC44-BE5B-9ABEF13B77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85C-DC44-BE5B-9ABEF13B77F0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0.37</c:v>
                </c:pt>
                <c:pt idx="1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5C-DC44-BE5B-9ABEF13B7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8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Net Profit</c:v>
                </c:pt>
              </c:strCache>
            </c:strRef>
          </c:tx>
          <c:spPr>
            <a:ln w="508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D6-1E41-8C45-BB4E87DC5F8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D6-1E41-8C45-BB4E87DC5F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DD6-1E41-8C45-BB4E87DC5F8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DD6-1E41-8C45-BB4E87DC5F86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0.78</c:v>
                </c:pt>
                <c:pt idx="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DD6-1E41-8C45-BB4E87DC5F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Net Profit</c:v>
                </c:pt>
              </c:strCache>
            </c:strRef>
          </c:tx>
          <c:spPr>
            <a:ln w="508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E3-F743-AEF3-1ADA13CEEB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E3-F743-AEF3-1ADA13CEEB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E3-F743-AEF3-1ADA13CEEB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1E3-F743-AEF3-1ADA13CEEBE8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0.97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1E3-F743-AEF3-1ADA13CEEB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3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Net Profit</c:v>
                </c:pt>
              </c:strCache>
            </c:strRef>
          </c:tx>
          <c:spPr>
            <a:ln w="508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62-E949-8120-931C2F78A1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62-E949-8120-931C2F78A1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C62-E949-8120-931C2F78A1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C62-E949-8120-931C2F78A1F5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0.69</c:v>
                </c:pt>
                <c:pt idx="1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C62-E949-8120-931C2F78A1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4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Net Profit</c:v>
                </c:pt>
              </c:strCache>
            </c:strRef>
          </c:tx>
          <c:spPr>
            <a:ln w="508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DC-7C45-81AF-217FEAD06C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DC-7C45-81AF-217FEAD06C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DC-7C45-81AF-217FEAD06C8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DC-7C45-81AF-217FEAD06C84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0.69</c:v>
                </c:pt>
                <c:pt idx="1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DC-7C45-81AF-217FEAD06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Net Profit</c:v>
                </c:pt>
              </c:strCache>
            </c:strRef>
          </c:tx>
          <c:spPr>
            <a:ln w="508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45-134E-BEF3-29782A17FF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45-134E-BEF3-29782A17FF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45-134E-BEF3-29782A17FF7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145-134E-BEF3-29782A17FF7F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145-134E-BEF3-29782A17FF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2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8502824858757055E-2"/>
                  <c:y val="-0.16513765906708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91-8349-8611-192861C6C414}"/>
                </c:ext>
              </c:extLst>
            </c:dLbl>
            <c:dLbl>
              <c:idx val="1"/>
              <c:layout>
                <c:manualLayout>
                  <c:x val="7.6977401129943501E-2"/>
                  <c:y val="-0.303392443402325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91-8349-8611-192861C6C414}"/>
                </c:ext>
              </c:extLst>
            </c:dLbl>
            <c:dLbl>
              <c:idx val="2"/>
              <c:layout>
                <c:manualLayout>
                  <c:x val="7.3446327683615767E-2"/>
                  <c:y val="-0.353317782190050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91-8349-8611-192861C6C414}"/>
                </c:ext>
              </c:extLst>
            </c:dLbl>
            <c:dLbl>
              <c:idx val="3"/>
              <c:layout>
                <c:manualLayout>
                  <c:x val="7.4152542372881353E-2"/>
                  <c:y val="-0.334115728810156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91-8349-8611-192861C6C414}"/>
                </c:ext>
              </c:extLst>
            </c:dLbl>
            <c:dLbl>
              <c:idx val="4"/>
              <c:layout>
                <c:manualLayout>
                  <c:x val="7.0621468926553674E-2"/>
                  <c:y val="-0.303392443402325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91-8349-8611-192861C6C414}"/>
                </c:ext>
              </c:extLst>
            </c:dLbl>
            <c:dLbl>
              <c:idx val="5"/>
              <c:layout>
                <c:manualLayout>
                  <c:x val="7.9096045197740009E-2"/>
                  <c:y val="-0.145935605687194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91-8349-8611-192861C6C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3">
                          <a:lumMod val="75000"/>
                          <a:lumOff val="2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</c:v>
                </c:pt>
                <c:pt idx="1">
                  <c:v>0.45</c:v>
                </c:pt>
                <c:pt idx="2">
                  <c:v>0.8</c:v>
                </c:pt>
                <c:pt idx="3">
                  <c:v>0.6</c:v>
                </c:pt>
                <c:pt idx="4">
                  <c:v>0.3</c:v>
                </c:pt>
                <c:pt idx="5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791-8349-8611-192861C6C4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>
                <a:lumMod val="50000"/>
                <a:lumOff val="50000"/>
                <a:alpha val="4003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0.9</c:v>
                </c:pt>
                <c:pt idx="1">
                  <c:v>0.55000000000000004</c:v>
                </c:pt>
                <c:pt idx="2">
                  <c:v>0.2</c:v>
                </c:pt>
                <c:pt idx="3">
                  <c:v>0.4</c:v>
                </c:pt>
                <c:pt idx="4">
                  <c:v>0.7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791-8349-8611-192861C6C4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4"/>
        <c:gapDepth val="0"/>
        <c:shape val="box"/>
        <c:axId val="1605559040"/>
        <c:axId val="1605565760"/>
        <c:axId val="0"/>
      </c:bar3DChart>
      <c:catAx>
        <c:axId val="16055590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05565760"/>
        <c:crosses val="autoZero"/>
        <c:auto val="1"/>
        <c:lblAlgn val="ctr"/>
        <c:lblOffset val="100"/>
        <c:noMultiLvlLbl val="0"/>
      </c:catAx>
      <c:valAx>
        <c:axId val="160556576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60555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4.3</c:v>
                </c:pt>
                <c:pt idx="1">
                  <c:v>4</c:v>
                </c:pt>
                <c:pt idx="2">
                  <c:v>3.5</c:v>
                </c:pt>
                <c:pt idx="3">
                  <c:v>4.5</c:v>
                </c:pt>
                <c:pt idx="4">
                  <c:v>5.5</c:v>
                </c:pt>
                <c:pt idx="5">
                  <c:v>6.5</c:v>
                </c:pt>
                <c:pt idx="6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2F-4D4A-BD95-10923B7035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</c:v>
                </c:pt>
                <c:pt idx="1">
                  <c:v>4.4000000000000004</c:v>
                </c:pt>
                <c:pt idx="2">
                  <c:v>5</c:v>
                </c:pt>
                <c:pt idx="3">
                  <c:v>7</c:v>
                </c:pt>
                <c:pt idx="4">
                  <c:v>3.8</c:v>
                </c:pt>
                <c:pt idx="5">
                  <c:v>4.8</c:v>
                </c:pt>
                <c:pt idx="6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2F-4D4A-BD95-10923B7035E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5</c:v>
                </c:pt>
                <c:pt idx="4">
                  <c:v>7</c:v>
                </c:pt>
                <c:pt idx="5">
                  <c:v>9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2F-4D4A-BD95-10923B7035E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5</c:v>
                </c:pt>
                <c:pt idx="1">
                  <c:v>6</c:v>
                </c:pt>
                <c:pt idx="2">
                  <c:v>4.2</c:v>
                </c:pt>
                <c:pt idx="3">
                  <c:v>7.2</c:v>
                </c:pt>
                <c:pt idx="4">
                  <c:v>9</c:v>
                </c:pt>
                <c:pt idx="5">
                  <c:v>11</c:v>
                </c:pt>
                <c:pt idx="6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2F-4D4A-BD95-10923B7035E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4</c:v>
                </c:pt>
                <c:pt idx="1">
                  <c:v>4</c:v>
                </c:pt>
                <c:pt idx="2">
                  <c:v>5.4</c:v>
                </c:pt>
                <c:pt idx="3">
                  <c:v>9.4</c:v>
                </c:pt>
                <c:pt idx="4">
                  <c:v>11</c:v>
                </c:pt>
                <c:pt idx="5">
                  <c:v>13</c:v>
                </c:pt>
                <c:pt idx="6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2F-4D4A-BD95-10923B7035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35940416"/>
        <c:axId val="1135945344"/>
      </c:barChart>
      <c:catAx>
        <c:axId val="11359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5945344"/>
        <c:crosses val="autoZero"/>
        <c:auto val="1"/>
        <c:lblAlgn val="ctr"/>
        <c:lblOffset val="100"/>
        <c:noMultiLvlLbl val="0"/>
      </c:catAx>
      <c:valAx>
        <c:axId val="1135945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59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8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>
        <a:lumMod val="50000"/>
      </cs:styleClr>
    </cs:fontRef>
    <cs:defRPr sz="133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74000"/>
        </a:schemeClr>
      </a:solidFill>
      <a:effectLst>
        <a:innerShdw blurRad="114300">
          <a:schemeClr val="phClr">
            <a:lumMod val="75000"/>
          </a:schemeClr>
        </a:innerShdw>
      </a:effectLst>
    </cs:spPr>
  </cs:dataPoint>
  <cs:dataPoint3D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74000"/>
        </a:schemeClr>
      </a:solidFill>
      <a:effectLst>
        <a:innerShdw blurRad="114300">
          <a:schemeClr val="phClr">
            <a:lumMod val="75000"/>
          </a:schemeClr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892E57-2F81-D441-AF4E-14F2DDB898BF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577549-52B3-8040-8F9E-6240B34D40DA}">
      <dgm:prSet phldrT="[Text]"/>
      <dgm:spPr>
        <a:ln>
          <a:noFill/>
        </a:ln>
      </dgm:spPr>
      <dgm:t>
        <a:bodyPr lIns="216000" tIns="108000" rIns="216000" bIns="108000"/>
        <a:lstStyle/>
        <a:p>
          <a:r>
            <a:rPr lang="en-US" dirty="0"/>
            <a:t>Lorem ipsum dolor sit </a:t>
          </a:r>
          <a:r>
            <a:rPr lang="en-US" dirty="0" err="1"/>
            <a:t>amet</a:t>
          </a:r>
          <a:r>
            <a:rPr lang="en-US" dirty="0"/>
            <a:t>, </a:t>
          </a:r>
          <a:r>
            <a:rPr lang="en-US" dirty="0" err="1"/>
            <a:t>consectetuer</a:t>
          </a:r>
          <a:r>
            <a:rPr lang="en-US" dirty="0"/>
            <a:t> </a:t>
          </a:r>
          <a:r>
            <a:rPr lang="en-US" dirty="0" err="1"/>
            <a:t>adipiscing</a:t>
          </a:r>
          <a:r>
            <a:rPr lang="en-US" dirty="0"/>
            <a:t> </a:t>
          </a:r>
          <a:r>
            <a:rPr lang="en-US" dirty="0" err="1"/>
            <a:t>elit</a:t>
          </a:r>
          <a:r>
            <a:rPr lang="en-US" dirty="0"/>
            <a:t>, sed diam </a:t>
          </a:r>
          <a:r>
            <a:rPr lang="en-US" dirty="0" err="1"/>
            <a:t>nonummy</a:t>
          </a:r>
          <a:r>
            <a:rPr lang="en-US" dirty="0"/>
            <a:t> </a:t>
          </a:r>
          <a:r>
            <a:rPr lang="en-US" dirty="0" err="1"/>
            <a:t>nibh</a:t>
          </a:r>
          <a:r>
            <a:rPr lang="en-US" dirty="0"/>
            <a:t> </a:t>
          </a:r>
          <a:r>
            <a:rPr lang="en-US" dirty="0" err="1"/>
            <a:t>euismod</a:t>
          </a:r>
          <a:r>
            <a:rPr lang="en-US" dirty="0"/>
            <a:t> </a:t>
          </a:r>
          <a:r>
            <a:rPr lang="en-US" dirty="0" err="1"/>
            <a:t>tincidunt</a:t>
          </a:r>
          <a:r>
            <a:rPr lang="en-US" dirty="0"/>
            <a:t> </a:t>
          </a:r>
          <a:r>
            <a:rPr lang="en-US" dirty="0" err="1"/>
            <a:t>ut</a:t>
          </a:r>
          <a:r>
            <a:rPr lang="en-US" dirty="0"/>
            <a:t> </a:t>
          </a:r>
          <a:r>
            <a:rPr lang="en-US" dirty="0" err="1"/>
            <a:t>laoreet</a:t>
          </a:r>
          <a:r>
            <a:rPr lang="en-US" dirty="0"/>
            <a:t> dolore magna </a:t>
          </a:r>
          <a:r>
            <a:rPr lang="en-US" dirty="0" err="1"/>
            <a:t>aliquam</a:t>
          </a:r>
          <a:r>
            <a:rPr lang="en-US" dirty="0"/>
            <a:t> </a:t>
          </a:r>
          <a:r>
            <a:rPr lang="en-US" dirty="0" err="1"/>
            <a:t>erat</a:t>
          </a:r>
          <a:r>
            <a:rPr lang="en-US" dirty="0"/>
            <a:t> </a:t>
          </a:r>
          <a:r>
            <a:rPr lang="en-US" dirty="0" err="1"/>
            <a:t>volutpat</a:t>
          </a:r>
          <a:r>
            <a:rPr lang="en-US" dirty="0"/>
            <a:t>. Ut </a:t>
          </a:r>
          <a:r>
            <a:rPr lang="en-US" dirty="0" err="1"/>
            <a:t>wisi</a:t>
          </a:r>
          <a:r>
            <a:rPr lang="en-US" dirty="0"/>
            <a:t> </a:t>
          </a:r>
          <a:r>
            <a:rPr lang="en-US" dirty="0" err="1"/>
            <a:t>enim</a:t>
          </a:r>
          <a:r>
            <a:rPr lang="en-US" dirty="0"/>
            <a:t> ad minim </a:t>
          </a:r>
          <a:r>
            <a:rPr lang="en-US" dirty="0" err="1"/>
            <a:t>veniam</a:t>
          </a:r>
          <a:r>
            <a:rPr lang="en-US" dirty="0"/>
            <a:t>, </a:t>
          </a:r>
          <a:r>
            <a:rPr lang="en-US" dirty="0" err="1"/>
            <a:t>quis</a:t>
          </a:r>
          <a:r>
            <a:rPr lang="en-US" dirty="0"/>
            <a:t> </a:t>
          </a:r>
          <a:r>
            <a:rPr lang="en-US" dirty="0" err="1"/>
            <a:t>nostrue</a:t>
          </a:r>
          <a:endParaRPr lang="en-US" dirty="0"/>
        </a:p>
      </dgm:t>
    </dgm:pt>
    <dgm:pt modelId="{90A50384-D14D-704E-B4AD-483F7E634BE2}" type="parTrans" cxnId="{085C5F74-8974-D846-AF9F-9FDBB54D7674}">
      <dgm:prSet/>
      <dgm:spPr/>
      <dgm:t>
        <a:bodyPr/>
        <a:lstStyle/>
        <a:p>
          <a:endParaRPr lang="en-US"/>
        </a:p>
      </dgm:t>
    </dgm:pt>
    <dgm:pt modelId="{C56892BC-B517-494E-9C61-3EF33C916157}" type="sibTrans" cxnId="{085C5F74-8974-D846-AF9F-9FDBB54D7674}">
      <dgm:prSet/>
      <dgm:spPr>
        <a:ln w="7620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BE89BAB0-EE10-DB43-AEBC-1FB8124C3431}">
      <dgm:prSet phldrT="[Text]"/>
      <dgm:spPr>
        <a:ln>
          <a:noFill/>
        </a:ln>
      </dgm:spPr>
      <dgm:t>
        <a:bodyPr lIns="216000" tIns="108000" rIns="216000" bIns="108000"/>
        <a:lstStyle/>
        <a:p>
          <a:r>
            <a:rPr lang="en-US" dirty="0"/>
            <a:t>Lorem ipsum dolor sit </a:t>
          </a:r>
          <a:r>
            <a:rPr lang="en-US" dirty="0" err="1"/>
            <a:t>amet</a:t>
          </a:r>
          <a:r>
            <a:rPr lang="en-US" dirty="0"/>
            <a:t>, </a:t>
          </a:r>
          <a:r>
            <a:rPr lang="en-US" dirty="0" err="1"/>
            <a:t>consectetuer</a:t>
          </a:r>
          <a:r>
            <a:rPr lang="en-US" dirty="0"/>
            <a:t> </a:t>
          </a:r>
          <a:r>
            <a:rPr lang="en-US" dirty="0" err="1"/>
            <a:t>adipiscing</a:t>
          </a:r>
          <a:r>
            <a:rPr lang="en-US" dirty="0"/>
            <a:t> </a:t>
          </a:r>
          <a:r>
            <a:rPr lang="en-US" dirty="0" err="1"/>
            <a:t>elit</a:t>
          </a:r>
          <a:r>
            <a:rPr lang="en-US" dirty="0"/>
            <a:t>, sed diam </a:t>
          </a:r>
          <a:r>
            <a:rPr lang="en-US" dirty="0" err="1"/>
            <a:t>nonummy</a:t>
          </a:r>
          <a:r>
            <a:rPr lang="en-US" dirty="0"/>
            <a:t> </a:t>
          </a:r>
          <a:r>
            <a:rPr lang="en-US" dirty="0" err="1"/>
            <a:t>nibh</a:t>
          </a:r>
          <a:r>
            <a:rPr lang="en-US" dirty="0"/>
            <a:t> </a:t>
          </a:r>
          <a:r>
            <a:rPr lang="en-US" dirty="0" err="1"/>
            <a:t>euismod</a:t>
          </a:r>
          <a:r>
            <a:rPr lang="en-US" dirty="0"/>
            <a:t> </a:t>
          </a:r>
          <a:r>
            <a:rPr lang="en-US" dirty="0" err="1"/>
            <a:t>tincidunt</a:t>
          </a:r>
          <a:r>
            <a:rPr lang="en-US" dirty="0"/>
            <a:t> </a:t>
          </a:r>
          <a:r>
            <a:rPr lang="en-US" dirty="0" err="1"/>
            <a:t>ut</a:t>
          </a:r>
          <a:r>
            <a:rPr lang="en-US" dirty="0"/>
            <a:t> </a:t>
          </a:r>
          <a:r>
            <a:rPr lang="en-US" dirty="0" err="1"/>
            <a:t>laoreet</a:t>
          </a:r>
          <a:r>
            <a:rPr lang="en-US" dirty="0"/>
            <a:t> dolore magna </a:t>
          </a:r>
          <a:r>
            <a:rPr lang="en-US" dirty="0" err="1"/>
            <a:t>aliquam</a:t>
          </a:r>
          <a:r>
            <a:rPr lang="en-US" dirty="0"/>
            <a:t> </a:t>
          </a:r>
          <a:r>
            <a:rPr lang="en-US" dirty="0" err="1"/>
            <a:t>erat</a:t>
          </a:r>
          <a:r>
            <a:rPr lang="en-US" dirty="0"/>
            <a:t> </a:t>
          </a:r>
          <a:r>
            <a:rPr lang="en-US" dirty="0" err="1"/>
            <a:t>volutpat</a:t>
          </a:r>
          <a:r>
            <a:rPr lang="en-US" dirty="0"/>
            <a:t>. Ut </a:t>
          </a:r>
          <a:r>
            <a:rPr lang="en-US" dirty="0" err="1"/>
            <a:t>wisi</a:t>
          </a:r>
          <a:r>
            <a:rPr lang="en-US" dirty="0"/>
            <a:t> </a:t>
          </a:r>
          <a:r>
            <a:rPr lang="en-US" dirty="0" err="1"/>
            <a:t>enim</a:t>
          </a:r>
          <a:r>
            <a:rPr lang="en-US" dirty="0"/>
            <a:t> ad minim </a:t>
          </a:r>
          <a:r>
            <a:rPr lang="en-US" dirty="0" err="1"/>
            <a:t>veniam</a:t>
          </a:r>
          <a:r>
            <a:rPr lang="en-US" dirty="0"/>
            <a:t>, </a:t>
          </a:r>
          <a:r>
            <a:rPr lang="en-US" dirty="0" err="1"/>
            <a:t>quis</a:t>
          </a:r>
          <a:r>
            <a:rPr lang="en-US" dirty="0"/>
            <a:t> </a:t>
          </a:r>
          <a:r>
            <a:rPr lang="en-US" dirty="0" err="1"/>
            <a:t>nostrue</a:t>
          </a:r>
          <a:endParaRPr lang="en-US" dirty="0"/>
        </a:p>
      </dgm:t>
    </dgm:pt>
    <dgm:pt modelId="{05CB85A0-F2C7-6A4E-97B7-61BFB04EEE33}" type="parTrans" cxnId="{FBF06B78-E282-4E45-B7EC-89DC56F8B12A}">
      <dgm:prSet/>
      <dgm:spPr/>
      <dgm:t>
        <a:bodyPr/>
        <a:lstStyle/>
        <a:p>
          <a:endParaRPr lang="en-US"/>
        </a:p>
      </dgm:t>
    </dgm:pt>
    <dgm:pt modelId="{52C1822A-F690-7F43-B290-B027F1392577}" type="sibTrans" cxnId="{FBF06B78-E282-4E45-B7EC-89DC56F8B12A}">
      <dgm:prSet/>
      <dgm:spPr/>
      <dgm:t>
        <a:bodyPr/>
        <a:lstStyle/>
        <a:p>
          <a:endParaRPr lang="en-US"/>
        </a:p>
      </dgm:t>
    </dgm:pt>
    <dgm:pt modelId="{9F4A2288-5CFB-6F46-BB4D-E94D0C834987}">
      <dgm:prSet phldrT="[Text]"/>
      <dgm:spPr>
        <a:ln>
          <a:noFill/>
        </a:ln>
      </dgm:spPr>
      <dgm:t>
        <a:bodyPr lIns="216000" tIns="108000" rIns="216000" bIns="108000"/>
        <a:lstStyle/>
        <a:p>
          <a:r>
            <a:rPr lang="en-US" dirty="0"/>
            <a:t>Lorem ipsum dolor sit </a:t>
          </a:r>
          <a:r>
            <a:rPr lang="en-US" dirty="0" err="1"/>
            <a:t>amet</a:t>
          </a:r>
          <a:r>
            <a:rPr lang="en-US" dirty="0"/>
            <a:t>, </a:t>
          </a:r>
          <a:r>
            <a:rPr lang="en-US" dirty="0" err="1"/>
            <a:t>consectetuer</a:t>
          </a:r>
          <a:r>
            <a:rPr lang="en-US" dirty="0"/>
            <a:t> </a:t>
          </a:r>
          <a:r>
            <a:rPr lang="en-US" dirty="0" err="1"/>
            <a:t>adipiscing</a:t>
          </a:r>
          <a:r>
            <a:rPr lang="en-US" dirty="0"/>
            <a:t> </a:t>
          </a:r>
          <a:r>
            <a:rPr lang="en-US" dirty="0" err="1"/>
            <a:t>elit</a:t>
          </a:r>
          <a:r>
            <a:rPr lang="en-US" dirty="0"/>
            <a:t>, sed diam </a:t>
          </a:r>
          <a:r>
            <a:rPr lang="en-US" dirty="0" err="1"/>
            <a:t>nonummy</a:t>
          </a:r>
          <a:r>
            <a:rPr lang="en-US" dirty="0"/>
            <a:t> </a:t>
          </a:r>
          <a:r>
            <a:rPr lang="en-US" dirty="0" err="1"/>
            <a:t>nibh</a:t>
          </a:r>
          <a:r>
            <a:rPr lang="en-US" dirty="0"/>
            <a:t> </a:t>
          </a:r>
          <a:r>
            <a:rPr lang="en-US" dirty="0" err="1"/>
            <a:t>euismod</a:t>
          </a:r>
          <a:r>
            <a:rPr lang="en-US" dirty="0"/>
            <a:t> </a:t>
          </a:r>
          <a:r>
            <a:rPr lang="en-US" dirty="0" err="1"/>
            <a:t>tincidunt</a:t>
          </a:r>
          <a:r>
            <a:rPr lang="en-US" dirty="0"/>
            <a:t> </a:t>
          </a:r>
          <a:r>
            <a:rPr lang="en-US" dirty="0" err="1"/>
            <a:t>ut</a:t>
          </a:r>
          <a:r>
            <a:rPr lang="en-US" dirty="0"/>
            <a:t> </a:t>
          </a:r>
          <a:r>
            <a:rPr lang="en-US" dirty="0" err="1"/>
            <a:t>laoreet</a:t>
          </a:r>
          <a:r>
            <a:rPr lang="en-US" dirty="0"/>
            <a:t> dolore magna </a:t>
          </a:r>
          <a:r>
            <a:rPr lang="en-US" dirty="0" err="1"/>
            <a:t>aliquam</a:t>
          </a:r>
          <a:r>
            <a:rPr lang="en-US" dirty="0"/>
            <a:t> </a:t>
          </a:r>
          <a:r>
            <a:rPr lang="en-US" dirty="0" err="1"/>
            <a:t>erat</a:t>
          </a:r>
          <a:r>
            <a:rPr lang="en-US" dirty="0"/>
            <a:t> </a:t>
          </a:r>
          <a:r>
            <a:rPr lang="en-US" dirty="0" err="1"/>
            <a:t>volutpat</a:t>
          </a:r>
          <a:r>
            <a:rPr lang="en-US" dirty="0"/>
            <a:t>. Ut </a:t>
          </a:r>
          <a:r>
            <a:rPr lang="en-US" dirty="0" err="1"/>
            <a:t>wisi</a:t>
          </a:r>
          <a:r>
            <a:rPr lang="en-US" dirty="0"/>
            <a:t> </a:t>
          </a:r>
          <a:r>
            <a:rPr lang="en-US" dirty="0" err="1"/>
            <a:t>enim</a:t>
          </a:r>
          <a:r>
            <a:rPr lang="en-US" dirty="0"/>
            <a:t> ad minim </a:t>
          </a:r>
          <a:r>
            <a:rPr lang="en-US" dirty="0" err="1"/>
            <a:t>veniam</a:t>
          </a:r>
          <a:r>
            <a:rPr lang="en-US" dirty="0"/>
            <a:t>, </a:t>
          </a:r>
          <a:r>
            <a:rPr lang="en-US" dirty="0" err="1"/>
            <a:t>quis</a:t>
          </a:r>
          <a:r>
            <a:rPr lang="en-US" dirty="0"/>
            <a:t> </a:t>
          </a:r>
          <a:r>
            <a:rPr lang="en-US" dirty="0" err="1"/>
            <a:t>nostrue</a:t>
          </a:r>
          <a:endParaRPr lang="en-US" dirty="0"/>
        </a:p>
      </dgm:t>
    </dgm:pt>
    <dgm:pt modelId="{15D9CEFB-E2C0-3A49-A00A-FA10AF6AA791}" type="parTrans" cxnId="{4D6FDCCE-8133-BE4F-934B-E67EC55EAC12}">
      <dgm:prSet/>
      <dgm:spPr/>
      <dgm:t>
        <a:bodyPr/>
        <a:lstStyle/>
        <a:p>
          <a:endParaRPr lang="en-US"/>
        </a:p>
      </dgm:t>
    </dgm:pt>
    <dgm:pt modelId="{CF921EDA-7962-5C47-9D8C-E5A9132D31DB}" type="sibTrans" cxnId="{4D6FDCCE-8133-BE4F-934B-E67EC55EAC12}">
      <dgm:prSet/>
      <dgm:spPr/>
      <dgm:t>
        <a:bodyPr/>
        <a:lstStyle/>
        <a:p>
          <a:endParaRPr lang="en-US"/>
        </a:p>
      </dgm:t>
    </dgm:pt>
    <dgm:pt modelId="{6936970D-B121-0841-B22E-AD0A6BF31B6F}">
      <dgm:prSet custT="1"/>
      <dgm:spPr>
        <a:ln>
          <a:noFill/>
        </a:ln>
      </dgm:spPr>
      <dgm:t>
        <a:bodyPr lIns="216000" tIns="108000" rIns="216000" bIns="108000"/>
        <a:lstStyle/>
        <a:p>
          <a:pPr algn="just" rtl="0"/>
          <a:r>
            <a:rPr lang="en-US" sz="1400" dirty="0"/>
            <a:t>Lorem ipsum dolor sit </a:t>
          </a:r>
          <a:r>
            <a:rPr lang="en-US" sz="1400" dirty="0" err="1"/>
            <a:t>amet</a:t>
          </a:r>
          <a:r>
            <a:rPr lang="en-US" sz="1400" dirty="0"/>
            <a:t>, </a:t>
          </a:r>
          <a:r>
            <a:rPr lang="en-US" sz="1400" dirty="0" err="1"/>
            <a:t>consectetuer</a:t>
          </a:r>
          <a:r>
            <a:rPr lang="en-US" sz="1400" dirty="0"/>
            <a:t> </a:t>
          </a:r>
          <a:r>
            <a:rPr lang="en-US" sz="1400" dirty="0" err="1"/>
            <a:t>adipiscing</a:t>
          </a:r>
          <a:r>
            <a:rPr lang="en-US" sz="1400" dirty="0"/>
            <a:t> </a:t>
          </a:r>
          <a:r>
            <a:rPr lang="en-US" sz="1400" dirty="0" err="1"/>
            <a:t>elit</a:t>
          </a:r>
          <a:r>
            <a:rPr lang="en-US" sz="1400" dirty="0"/>
            <a:t>, sed diam </a:t>
          </a:r>
          <a:r>
            <a:rPr lang="en-US" sz="1400" dirty="0" err="1"/>
            <a:t>nonummy</a:t>
          </a:r>
          <a:r>
            <a:rPr lang="en-US" sz="1400" dirty="0"/>
            <a:t> </a:t>
          </a:r>
          <a:r>
            <a:rPr lang="en-US" sz="1400" dirty="0" err="1"/>
            <a:t>nibh</a:t>
          </a:r>
          <a:r>
            <a:rPr lang="en-US" sz="1400" dirty="0"/>
            <a:t> </a:t>
          </a:r>
          <a:r>
            <a:rPr lang="en-US" sz="1400" dirty="0" err="1"/>
            <a:t>euismod</a:t>
          </a:r>
          <a:r>
            <a:rPr lang="en-US" sz="1400" dirty="0"/>
            <a:t> </a:t>
          </a:r>
          <a:r>
            <a:rPr lang="en-US" sz="1400" dirty="0" err="1"/>
            <a:t>tincidunt</a:t>
          </a:r>
          <a:r>
            <a:rPr lang="en-US" sz="1400" dirty="0"/>
            <a:t> </a:t>
          </a:r>
          <a:r>
            <a:rPr lang="en-US" sz="1400" dirty="0" err="1"/>
            <a:t>ut</a:t>
          </a:r>
          <a:r>
            <a:rPr lang="en-US" sz="1400" dirty="0"/>
            <a:t> </a:t>
          </a:r>
          <a:r>
            <a:rPr lang="en-US" sz="1400" dirty="0" err="1"/>
            <a:t>laoreet</a:t>
          </a:r>
          <a:r>
            <a:rPr lang="en-US" sz="1400" dirty="0"/>
            <a:t> dolore magna </a:t>
          </a:r>
          <a:r>
            <a:rPr lang="en-US" sz="1400" dirty="0" err="1"/>
            <a:t>aliquam</a:t>
          </a:r>
          <a:r>
            <a:rPr lang="en-US" sz="1400" dirty="0"/>
            <a:t> </a:t>
          </a:r>
          <a:r>
            <a:rPr lang="en-US" sz="1400" dirty="0" err="1"/>
            <a:t>erat</a:t>
          </a:r>
          <a:r>
            <a:rPr lang="en-US" sz="1400" dirty="0"/>
            <a:t> </a:t>
          </a:r>
          <a:r>
            <a:rPr lang="en-US" sz="1400" dirty="0" err="1"/>
            <a:t>volutpat</a:t>
          </a:r>
          <a:r>
            <a:rPr lang="en-US" sz="1400" dirty="0"/>
            <a:t>. Ut </a:t>
          </a:r>
          <a:r>
            <a:rPr lang="en-US" sz="1400" dirty="0" err="1"/>
            <a:t>wisi</a:t>
          </a:r>
          <a:r>
            <a:rPr lang="en-US" sz="1400" dirty="0"/>
            <a:t> </a:t>
          </a:r>
          <a:r>
            <a:rPr lang="en-US" sz="1400" dirty="0" err="1"/>
            <a:t>enim</a:t>
          </a:r>
          <a:r>
            <a:rPr lang="en-US" sz="1400" dirty="0"/>
            <a:t> ad minim </a:t>
          </a:r>
          <a:r>
            <a:rPr lang="en-US" sz="1400" dirty="0" err="1"/>
            <a:t>veniam</a:t>
          </a:r>
          <a:r>
            <a:rPr lang="en-US" sz="1400" dirty="0"/>
            <a:t>, </a:t>
          </a:r>
          <a:r>
            <a:rPr lang="en-US" sz="1400" dirty="0" err="1"/>
            <a:t>quis</a:t>
          </a:r>
          <a:r>
            <a:rPr lang="en-US" sz="1400" dirty="0"/>
            <a:t> </a:t>
          </a:r>
          <a:r>
            <a:rPr lang="en-US" sz="1400" dirty="0" err="1"/>
            <a:t>nostrue</a:t>
          </a:r>
          <a:endParaRPr lang="en-US" sz="1400" dirty="0"/>
        </a:p>
      </dgm:t>
    </dgm:pt>
    <dgm:pt modelId="{2D506172-2A56-BC4F-AA48-9B8218D77CB9}" type="parTrans" cxnId="{261AADE0-1ABF-5140-8A2C-2F73F0A5BCB3}">
      <dgm:prSet/>
      <dgm:spPr/>
      <dgm:t>
        <a:bodyPr/>
        <a:lstStyle/>
        <a:p>
          <a:endParaRPr lang="en-US"/>
        </a:p>
      </dgm:t>
    </dgm:pt>
    <dgm:pt modelId="{9F46F122-7FC2-0149-A719-599B30481A72}" type="sibTrans" cxnId="{261AADE0-1ABF-5140-8A2C-2F73F0A5BCB3}">
      <dgm:prSet/>
      <dgm:spPr/>
      <dgm:t>
        <a:bodyPr/>
        <a:lstStyle/>
        <a:p>
          <a:endParaRPr lang="en-US"/>
        </a:p>
      </dgm:t>
    </dgm:pt>
    <dgm:pt modelId="{6156D58E-8B67-994B-92AE-9310BE23713E}" type="pres">
      <dgm:prSet presAssocID="{83892E57-2F81-D441-AF4E-14F2DDB898BF}" presName="Name0" presStyleCnt="0">
        <dgm:presLayoutVars>
          <dgm:chMax val="7"/>
          <dgm:chPref val="7"/>
          <dgm:dir/>
        </dgm:presLayoutVars>
      </dgm:prSet>
      <dgm:spPr/>
    </dgm:pt>
    <dgm:pt modelId="{7CC5909C-0A89-5B43-A7BC-66930C6BA54B}" type="pres">
      <dgm:prSet presAssocID="{83892E57-2F81-D441-AF4E-14F2DDB898BF}" presName="Name1" presStyleCnt="0"/>
      <dgm:spPr/>
    </dgm:pt>
    <dgm:pt modelId="{494A7024-890C-A341-8A34-C424420731CC}" type="pres">
      <dgm:prSet presAssocID="{83892E57-2F81-D441-AF4E-14F2DDB898BF}" presName="cycle" presStyleCnt="0"/>
      <dgm:spPr/>
    </dgm:pt>
    <dgm:pt modelId="{A1AF9509-C1EB-6D41-B523-24303DCD94A7}" type="pres">
      <dgm:prSet presAssocID="{83892E57-2F81-D441-AF4E-14F2DDB898BF}" presName="srcNode" presStyleLbl="node1" presStyleIdx="0" presStyleCnt="4"/>
      <dgm:spPr/>
    </dgm:pt>
    <dgm:pt modelId="{426F5D93-E391-4749-AEDD-D81BCB872A43}" type="pres">
      <dgm:prSet presAssocID="{83892E57-2F81-D441-AF4E-14F2DDB898BF}" presName="conn" presStyleLbl="parChTrans1D2" presStyleIdx="0" presStyleCnt="1" custScaleX="108976" custScaleY="80090" custLinFactNeighborX="-332" custLinFactNeighborY="207"/>
      <dgm:spPr/>
    </dgm:pt>
    <dgm:pt modelId="{D39AE233-58AE-014C-947E-96EF4508D926}" type="pres">
      <dgm:prSet presAssocID="{83892E57-2F81-D441-AF4E-14F2DDB898BF}" presName="extraNode" presStyleLbl="node1" presStyleIdx="0" presStyleCnt="4"/>
      <dgm:spPr/>
    </dgm:pt>
    <dgm:pt modelId="{DBCF3C21-3E93-1048-86D4-380D905DF867}" type="pres">
      <dgm:prSet presAssocID="{83892E57-2F81-D441-AF4E-14F2DDB898BF}" presName="dstNode" presStyleLbl="node1" presStyleIdx="0" presStyleCnt="4"/>
      <dgm:spPr/>
    </dgm:pt>
    <dgm:pt modelId="{A2BAE791-98F1-ED43-B109-155056CA4275}" type="pres">
      <dgm:prSet presAssocID="{03577549-52B3-8040-8F9E-6240B34D40DA}" presName="text_1" presStyleLbl="node1" presStyleIdx="0" presStyleCnt="4" custAng="0" custScaleX="72593" custLinFactNeighborX="-2750">
        <dgm:presLayoutVars>
          <dgm:bulletEnabled val="1"/>
        </dgm:presLayoutVars>
      </dgm:prSet>
      <dgm:spPr>
        <a:prstGeom prst="roundRect">
          <a:avLst/>
        </a:prstGeom>
      </dgm:spPr>
    </dgm:pt>
    <dgm:pt modelId="{E82D3882-23F6-7F41-923D-33615308EE84}" type="pres">
      <dgm:prSet presAssocID="{03577549-52B3-8040-8F9E-6240B34D40DA}" presName="accent_1" presStyleCnt="0"/>
      <dgm:spPr/>
    </dgm:pt>
    <dgm:pt modelId="{35B78F4C-4C37-7E42-8D7D-A39E4E0E591E}" type="pres">
      <dgm:prSet presAssocID="{03577549-52B3-8040-8F9E-6240B34D40DA}" presName="accentRepeatNode" presStyleLbl="solidFgAcc1" presStyleIdx="0" presStyleCnt="4" custLinFactNeighborX="-17323" custLinFactNeighborY="1398"/>
      <dgm:spPr>
        <a:solidFill>
          <a:schemeClr val="accent2"/>
        </a:solidFill>
        <a:ln>
          <a:noFill/>
        </a:ln>
      </dgm:spPr>
    </dgm:pt>
    <dgm:pt modelId="{0D827FDF-7482-7849-AA28-AE704F006506}" type="pres">
      <dgm:prSet presAssocID="{BE89BAB0-EE10-DB43-AEBC-1FB8124C3431}" presName="text_2" presStyleLbl="node1" presStyleIdx="1" presStyleCnt="4" custScaleX="77234" custLinFactNeighborX="4413">
        <dgm:presLayoutVars>
          <dgm:bulletEnabled val="1"/>
        </dgm:presLayoutVars>
      </dgm:prSet>
      <dgm:spPr>
        <a:prstGeom prst="roundRect">
          <a:avLst/>
        </a:prstGeom>
      </dgm:spPr>
    </dgm:pt>
    <dgm:pt modelId="{2B4A1F46-E2EC-BE40-87D3-E1257D11BC8E}" type="pres">
      <dgm:prSet presAssocID="{BE89BAB0-EE10-DB43-AEBC-1FB8124C3431}" presName="accent_2" presStyleCnt="0"/>
      <dgm:spPr/>
    </dgm:pt>
    <dgm:pt modelId="{4C0DCDB3-AD80-C74C-8490-A518ED35AF5F}" type="pres">
      <dgm:prSet presAssocID="{BE89BAB0-EE10-DB43-AEBC-1FB8124C3431}" presName="accentRepeatNode" presStyleLbl="solidFgAcc1" presStyleIdx="1" presStyleCnt="4" custLinFactNeighborX="24514" custLinFactNeighborY="1042"/>
      <dgm:spPr>
        <a:solidFill>
          <a:schemeClr val="accent2"/>
        </a:solidFill>
        <a:ln>
          <a:noFill/>
        </a:ln>
      </dgm:spPr>
    </dgm:pt>
    <dgm:pt modelId="{026FD997-A0B3-B24D-B93F-B385A9BE8DC5}" type="pres">
      <dgm:prSet presAssocID="{9F4A2288-5CFB-6F46-BB4D-E94D0C834987}" presName="text_3" presStyleLbl="node1" presStyleIdx="2" presStyleCnt="4" custScaleX="77234" custLinFactNeighborX="4430">
        <dgm:presLayoutVars>
          <dgm:bulletEnabled val="1"/>
        </dgm:presLayoutVars>
      </dgm:prSet>
      <dgm:spPr>
        <a:prstGeom prst="roundRect">
          <a:avLst/>
        </a:prstGeom>
      </dgm:spPr>
    </dgm:pt>
    <dgm:pt modelId="{1F5C2C94-A088-0C4C-B2FF-E6BD2D00AC03}" type="pres">
      <dgm:prSet presAssocID="{9F4A2288-5CFB-6F46-BB4D-E94D0C834987}" presName="accent_3" presStyleCnt="0"/>
      <dgm:spPr/>
    </dgm:pt>
    <dgm:pt modelId="{20FD00BF-D9D3-9F47-8239-DDADC0253965}" type="pres">
      <dgm:prSet presAssocID="{9F4A2288-5CFB-6F46-BB4D-E94D0C834987}" presName="accentRepeatNode" presStyleLbl="solidFgAcc1" presStyleIdx="2" presStyleCnt="4" custLinFactNeighborX="31639" custLinFactNeighborY="2136"/>
      <dgm:spPr>
        <a:solidFill>
          <a:schemeClr val="accent2"/>
        </a:solidFill>
        <a:ln>
          <a:noFill/>
        </a:ln>
      </dgm:spPr>
    </dgm:pt>
    <dgm:pt modelId="{444F9789-44C8-E143-A24D-F3B002B97DE4}" type="pres">
      <dgm:prSet presAssocID="{6936970D-B121-0841-B22E-AD0A6BF31B6F}" presName="text_4" presStyleLbl="node1" presStyleIdx="3" presStyleCnt="4" custScaleX="72593" custLinFactNeighborX="-2762">
        <dgm:presLayoutVars>
          <dgm:bulletEnabled val="1"/>
        </dgm:presLayoutVars>
      </dgm:prSet>
      <dgm:spPr>
        <a:prstGeom prst="roundRect">
          <a:avLst/>
        </a:prstGeom>
      </dgm:spPr>
    </dgm:pt>
    <dgm:pt modelId="{1A66022B-8B29-C541-A494-181022F2E2A7}" type="pres">
      <dgm:prSet presAssocID="{6936970D-B121-0841-B22E-AD0A6BF31B6F}" presName="accent_4" presStyleCnt="0"/>
      <dgm:spPr/>
    </dgm:pt>
    <dgm:pt modelId="{49EBD869-2702-034C-BF98-97E9965705B0}" type="pres">
      <dgm:prSet presAssocID="{6936970D-B121-0841-B22E-AD0A6BF31B6F}" presName="accentRepeatNode" presStyleLbl="solidFgAcc1" presStyleIdx="3" presStyleCnt="4" custLinFactNeighborX="-15442"/>
      <dgm:spPr>
        <a:solidFill>
          <a:schemeClr val="accent2"/>
        </a:solidFill>
        <a:ln>
          <a:noFill/>
        </a:ln>
      </dgm:spPr>
    </dgm:pt>
  </dgm:ptLst>
  <dgm:cxnLst>
    <dgm:cxn modelId="{8C842E01-E029-0E4E-8317-57ABAD6573D4}" type="presOf" srcId="{03577549-52B3-8040-8F9E-6240B34D40DA}" destId="{A2BAE791-98F1-ED43-B109-155056CA4275}" srcOrd="0" destOrd="0" presId="urn:microsoft.com/office/officeart/2008/layout/VerticalCurvedList"/>
    <dgm:cxn modelId="{A4E9070D-6A0A-FC4D-AD90-6109D969B097}" type="presOf" srcId="{9F4A2288-5CFB-6F46-BB4D-E94D0C834987}" destId="{026FD997-A0B3-B24D-B93F-B385A9BE8DC5}" srcOrd="0" destOrd="0" presId="urn:microsoft.com/office/officeart/2008/layout/VerticalCurvedList"/>
    <dgm:cxn modelId="{085C5F74-8974-D846-AF9F-9FDBB54D7674}" srcId="{83892E57-2F81-D441-AF4E-14F2DDB898BF}" destId="{03577549-52B3-8040-8F9E-6240B34D40DA}" srcOrd="0" destOrd="0" parTransId="{90A50384-D14D-704E-B4AD-483F7E634BE2}" sibTransId="{C56892BC-B517-494E-9C61-3EF33C916157}"/>
    <dgm:cxn modelId="{FBF06B78-E282-4E45-B7EC-89DC56F8B12A}" srcId="{83892E57-2F81-D441-AF4E-14F2DDB898BF}" destId="{BE89BAB0-EE10-DB43-AEBC-1FB8124C3431}" srcOrd="1" destOrd="0" parTransId="{05CB85A0-F2C7-6A4E-97B7-61BFB04EEE33}" sibTransId="{52C1822A-F690-7F43-B290-B027F1392577}"/>
    <dgm:cxn modelId="{EBA93689-2A8A-D343-93D2-BEF54DAE8A4D}" type="presOf" srcId="{6936970D-B121-0841-B22E-AD0A6BF31B6F}" destId="{444F9789-44C8-E143-A24D-F3B002B97DE4}" srcOrd="0" destOrd="0" presId="urn:microsoft.com/office/officeart/2008/layout/VerticalCurvedList"/>
    <dgm:cxn modelId="{D8D03794-CFC7-2546-A296-2B1F5926D9BC}" type="presOf" srcId="{C56892BC-B517-494E-9C61-3EF33C916157}" destId="{426F5D93-E391-4749-AEDD-D81BCB872A43}" srcOrd="0" destOrd="0" presId="urn:microsoft.com/office/officeart/2008/layout/VerticalCurvedList"/>
    <dgm:cxn modelId="{C731ED99-0265-F248-8CF5-5A49E05A6995}" type="presOf" srcId="{83892E57-2F81-D441-AF4E-14F2DDB898BF}" destId="{6156D58E-8B67-994B-92AE-9310BE23713E}" srcOrd="0" destOrd="0" presId="urn:microsoft.com/office/officeart/2008/layout/VerticalCurvedList"/>
    <dgm:cxn modelId="{4D6FDCCE-8133-BE4F-934B-E67EC55EAC12}" srcId="{83892E57-2F81-D441-AF4E-14F2DDB898BF}" destId="{9F4A2288-5CFB-6F46-BB4D-E94D0C834987}" srcOrd="2" destOrd="0" parTransId="{15D9CEFB-E2C0-3A49-A00A-FA10AF6AA791}" sibTransId="{CF921EDA-7962-5C47-9D8C-E5A9132D31DB}"/>
    <dgm:cxn modelId="{A47481D9-6A5B-9D47-A61B-C974940D057A}" type="presOf" srcId="{BE89BAB0-EE10-DB43-AEBC-1FB8124C3431}" destId="{0D827FDF-7482-7849-AA28-AE704F006506}" srcOrd="0" destOrd="0" presId="urn:microsoft.com/office/officeart/2008/layout/VerticalCurvedList"/>
    <dgm:cxn modelId="{261AADE0-1ABF-5140-8A2C-2F73F0A5BCB3}" srcId="{83892E57-2F81-D441-AF4E-14F2DDB898BF}" destId="{6936970D-B121-0841-B22E-AD0A6BF31B6F}" srcOrd="3" destOrd="0" parTransId="{2D506172-2A56-BC4F-AA48-9B8218D77CB9}" sibTransId="{9F46F122-7FC2-0149-A719-599B30481A72}"/>
    <dgm:cxn modelId="{1933EDD1-A293-1A4F-B1DC-D2E0A12C1F3C}" type="presParOf" srcId="{6156D58E-8B67-994B-92AE-9310BE23713E}" destId="{7CC5909C-0A89-5B43-A7BC-66930C6BA54B}" srcOrd="0" destOrd="0" presId="urn:microsoft.com/office/officeart/2008/layout/VerticalCurvedList"/>
    <dgm:cxn modelId="{59236FC4-CD20-5545-ACD0-51057ACEE4F9}" type="presParOf" srcId="{7CC5909C-0A89-5B43-A7BC-66930C6BA54B}" destId="{494A7024-890C-A341-8A34-C424420731CC}" srcOrd="0" destOrd="0" presId="urn:microsoft.com/office/officeart/2008/layout/VerticalCurvedList"/>
    <dgm:cxn modelId="{A12CE25D-B926-4B48-8DD1-4D2CFE9C4394}" type="presParOf" srcId="{494A7024-890C-A341-8A34-C424420731CC}" destId="{A1AF9509-C1EB-6D41-B523-24303DCD94A7}" srcOrd="0" destOrd="0" presId="urn:microsoft.com/office/officeart/2008/layout/VerticalCurvedList"/>
    <dgm:cxn modelId="{F3481B19-29F5-B842-B930-F5ECD32EFF79}" type="presParOf" srcId="{494A7024-890C-A341-8A34-C424420731CC}" destId="{426F5D93-E391-4749-AEDD-D81BCB872A43}" srcOrd="1" destOrd="0" presId="urn:microsoft.com/office/officeart/2008/layout/VerticalCurvedList"/>
    <dgm:cxn modelId="{99CEDE6A-7963-BC42-9E0F-F305D0E8A2E2}" type="presParOf" srcId="{494A7024-890C-A341-8A34-C424420731CC}" destId="{D39AE233-58AE-014C-947E-96EF4508D926}" srcOrd="2" destOrd="0" presId="urn:microsoft.com/office/officeart/2008/layout/VerticalCurvedList"/>
    <dgm:cxn modelId="{C482BD4D-28DD-F746-93A1-48A6445BBC55}" type="presParOf" srcId="{494A7024-890C-A341-8A34-C424420731CC}" destId="{DBCF3C21-3E93-1048-86D4-380D905DF867}" srcOrd="3" destOrd="0" presId="urn:microsoft.com/office/officeart/2008/layout/VerticalCurvedList"/>
    <dgm:cxn modelId="{7B095194-BF05-0C4C-81C6-D12881D44B4B}" type="presParOf" srcId="{7CC5909C-0A89-5B43-A7BC-66930C6BA54B}" destId="{A2BAE791-98F1-ED43-B109-155056CA4275}" srcOrd="1" destOrd="0" presId="urn:microsoft.com/office/officeart/2008/layout/VerticalCurvedList"/>
    <dgm:cxn modelId="{E2A20821-DED6-BC44-B478-6729D88E2EE4}" type="presParOf" srcId="{7CC5909C-0A89-5B43-A7BC-66930C6BA54B}" destId="{E82D3882-23F6-7F41-923D-33615308EE84}" srcOrd="2" destOrd="0" presId="urn:microsoft.com/office/officeart/2008/layout/VerticalCurvedList"/>
    <dgm:cxn modelId="{B974481B-5E19-D74E-B7C6-4B7F5F47558D}" type="presParOf" srcId="{E82D3882-23F6-7F41-923D-33615308EE84}" destId="{35B78F4C-4C37-7E42-8D7D-A39E4E0E591E}" srcOrd="0" destOrd="0" presId="urn:microsoft.com/office/officeart/2008/layout/VerticalCurvedList"/>
    <dgm:cxn modelId="{6ABFBCD3-DA30-0B4A-9FB5-CDA82B65C051}" type="presParOf" srcId="{7CC5909C-0A89-5B43-A7BC-66930C6BA54B}" destId="{0D827FDF-7482-7849-AA28-AE704F006506}" srcOrd="3" destOrd="0" presId="urn:microsoft.com/office/officeart/2008/layout/VerticalCurvedList"/>
    <dgm:cxn modelId="{5F794741-7890-2749-AFAF-B385410E51EC}" type="presParOf" srcId="{7CC5909C-0A89-5B43-A7BC-66930C6BA54B}" destId="{2B4A1F46-E2EC-BE40-87D3-E1257D11BC8E}" srcOrd="4" destOrd="0" presId="urn:microsoft.com/office/officeart/2008/layout/VerticalCurvedList"/>
    <dgm:cxn modelId="{4E25FE64-F5F4-414F-93E3-86DB93A1716A}" type="presParOf" srcId="{2B4A1F46-E2EC-BE40-87D3-E1257D11BC8E}" destId="{4C0DCDB3-AD80-C74C-8490-A518ED35AF5F}" srcOrd="0" destOrd="0" presId="urn:microsoft.com/office/officeart/2008/layout/VerticalCurvedList"/>
    <dgm:cxn modelId="{117C0C95-1598-AB49-943D-2FF0A4A80809}" type="presParOf" srcId="{7CC5909C-0A89-5B43-A7BC-66930C6BA54B}" destId="{026FD997-A0B3-B24D-B93F-B385A9BE8DC5}" srcOrd="5" destOrd="0" presId="urn:microsoft.com/office/officeart/2008/layout/VerticalCurvedList"/>
    <dgm:cxn modelId="{E1F4B70F-BC97-E24F-8E0C-82341682E18C}" type="presParOf" srcId="{7CC5909C-0A89-5B43-A7BC-66930C6BA54B}" destId="{1F5C2C94-A088-0C4C-B2FF-E6BD2D00AC03}" srcOrd="6" destOrd="0" presId="urn:microsoft.com/office/officeart/2008/layout/VerticalCurvedList"/>
    <dgm:cxn modelId="{7C20421F-6BCA-1747-AE01-464244062B26}" type="presParOf" srcId="{1F5C2C94-A088-0C4C-B2FF-E6BD2D00AC03}" destId="{20FD00BF-D9D3-9F47-8239-DDADC0253965}" srcOrd="0" destOrd="0" presId="urn:microsoft.com/office/officeart/2008/layout/VerticalCurvedList"/>
    <dgm:cxn modelId="{349E2973-04F3-314E-82E1-EE979C8049E4}" type="presParOf" srcId="{7CC5909C-0A89-5B43-A7BC-66930C6BA54B}" destId="{444F9789-44C8-E143-A24D-F3B002B97DE4}" srcOrd="7" destOrd="0" presId="urn:microsoft.com/office/officeart/2008/layout/VerticalCurvedList"/>
    <dgm:cxn modelId="{56F149E3-A0B1-F94C-9218-957BBE6CB1CA}" type="presParOf" srcId="{7CC5909C-0A89-5B43-A7BC-66930C6BA54B}" destId="{1A66022B-8B29-C541-A494-181022F2E2A7}" srcOrd="8" destOrd="0" presId="urn:microsoft.com/office/officeart/2008/layout/VerticalCurvedList"/>
    <dgm:cxn modelId="{9E896520-5BB9-3A44-B37B-2EF47751C91B}" type="presParOf" srcId="{1A66022B-8B29-C541-A494-181022F2E2A7}" destId="{49EBD869-2702-034C-BF98-97E9965705B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AAB84C-A2B4-4149-A612-D527CAFBBFF5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</dgm:pt>
    <dgm:pt modelId="{A86607ED-E110-8941-9401-88D7822CEE8E}">
      <dgm:prSet phldrT="[Text]" custT="1"/>
      <dgm:spPr>
        <a:noFill/>
        <a:ln>
          <a:noFill/>
        </a:ln>
      </dgm:spPr>
      <dgm:t>
        <a:bodyPr lIns="0" tIns="0" rIns="0" bIns="0" anchor="ctr"/>
        <a:lstStyle/>
        <a:p>
          <a:pPr algn="l" rtl="0"/>
          <a:r>
            <a:rPr lang="en-US" sz="1800" dirty="0">
              <a:solidFill>
                <a:schemeClr val="accent4"/>
              </a:solidFill>
              <a:latin typeface="+mj-lt"/>
            </a:rPr>
            <a:t>Lorem ipsum Title 1</a:t>
          </a:r>
          <a:br>
            <a:rPr lang="en-US" sz="1400" dirty="0">
              <a:solidFill>
                <a:schemeClr val="accent3"/>
              </a:solidFill>
            </a:rPr>
          </a:br>
          <a:r>
            <a:rPr lang="en-US" sz="1200" dirty="0">
              <a:solidFill>
                <a:schemeClr val="accent3"/>
              </a:solidFill>
            </a:rPr>
            <a:t>Lorem ipsum dolor sit </a:t>
          </a:r>
          <a:r>
            <a:rPr lang="en-US" sz="1200" dirty="0" err="1">
              <a:solidFill>
                <a:schemeClr val="accent3"/>
              </a:solidFill>
            </a:rPr>
            <a:t>amet</a:t>
          </a:r>
          <a:r>
            <a:rPr lang="en-US" sz="1200" dirty="0">
              <a:solidFill>
                <a:schemeClr val="accent3"/>
              </a:solidFill>
            </a:rPr>
            <a:t>, </a:t>
          </a:r>
          <a:r>
            <a:rPr lang="en-US" sz="1200" dirty="0" err="1">
              <a:solidFill>
                <a:schemeClr val="accent3"/>
              </a:solidFill>
            </a:rPr>
            <a:t>consectetuer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adipiscing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elit</a:t>
          </a:r>
          <a:r>
            <a:rPr lang="en-US" sz="1200" dirty="0">
              <a:solidFill>
                <a:schemeClr val="accent3"/>
              </a:solidFill>
            </a:rPr>
            <a:t>, sed diam </a:t>
          </a:r>
          <a:r>
            <a:rPr lang="en-US" sz="1200" dirty="0" err="1">
              <a:solidFill>
                <a:schemeClr val="accent3"/>
              </a:solidFill>
            </a:rPr>
            <a:t>nonummy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nibh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euismod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tincidunt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ut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laoreet</a:t>
          </a:r>
          <a:r>
            <a:rPr lang="en-US" sz="1200" dirty="0">
              <a:solidFill>
                <a:schemeClr val="accent3"/>
              </a:solidFill>
            </a:rPr>
            <a:t> dolore magna </a:t>
          </a:r>
          <a:r>
            <a:rPr lang="en-US" sz="1200" dirty="0" err="1">
              <a:solidFill>
                <a:schemeClr val="accent3"/>
              </a:solidFill>
            </a:rPr>
            <a:t>aliquam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erat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volutpat</a:t>
          </a:r>
          <a:r>
            <a:rPr lang="en-US" sz="1200" dirty="0">
              <a:solidFill>
                <a:schemeClr val="accent3"/>
              </a:solidFill>
            </a:rPr>
            <a:t>.</a:t>
          </a:r>
          <a:endParaRPr lang="en-US" sz="1400" dirty="0">
            <a:solidFill>
              <a:schemeClr val="accent3"/>
            </a:solidFill>
          </a:endParaRPr>
        </a:p>
      </dgm:t>
    </dgm:pt>
    <dgm:pt modelId="{1B389CA8-48CF-3F4B-94E4-E98180927370}" type="parTrans" cxnId="{AEAD1D18-3759-0C4D-997D-6084C479AE1E}">
      <dgm:prSet/>
      <dgm:spPr/>
      <dgm:t>
        <a:bodyPr/>
        <a:lstStyle/>
        <a:p>
          <a:endParaRPr lang="en-US"/>
        </a:p>
      </dgm:t>
    </dgm:pt>
    <dgm:pt modelId="{54C154B1-CB74-DA46-8E91-8C00E1A054C9}" type="sibTrans" cxnId="{AEAD1D18-3759-0C4D-997D-6084C479AE1E}">
      <dgm:prSet/>
      <dgm:spPr/>
      <dgm:t>
        <a:bodyPr/>
        <a:lstStyle/>
        <a:p>
          <a:endParaRPr lang="en-US"/>
        </a:p>
      </dgm:t>
    </dgm:pt>
    <dgm:pt modelId="{8916D8C7-CEE7-5547-9FA7-DAB21CCBCFFB}">
      <dgm:prSet phldrT="[Text]" custT="1"/>
      <dgm:spPr>
        <a:noFill/>
        <a:ln>
          <a:noFill/>
        </a:ln>
      </dgm:spPr>
      <dgm:t>
        <a:bodyPr lIns="0" tIns="0" rIns="0" bIns="0"/>
        <a:lstStyle/>
        <a:p>
          <a:pPr algn="l"/>
          <a:r>
            <a:rPr lang="en-US" sz="1800" dirty="0">
              <a:solidFill>
                <a:schemeClr val="accent4"/>
              </a:solidFill>
              <a:latin typeface="+mj-lt"/>
            </a:rPr>
            <a:t>Lorem ipsum Title 1</a:t>
          </a:r>
          <a:br>
            <a:rPr lang="en-US" sz="1400" dirty="0">
              <a:solidFill>
                <a:schemeClr val="accent3"/>
              </a:solidFill>
            </a:rPr>
          </a:br>
          <a:r>
            <a:rPr lang="en-US" sz="1200" dirty="0">
              <a:solidFill>
                <a:schemeClr val="accent3"/>
              </a:solidFill>
            </a:rPr>
            <a:t>Lorem ipsum dolor sit </a:t>
          </a:r>
          <a:r>
            <a:rPr lang="en-US" sz="1200" dirty="0" err="1">
              <a:solidFill>
                <a:schemeClr val="accent3"/>
              </a:solidFill>
            </a:rPr>
            <a:t>amet</a:t>
          </a:r>
          <a:r>
            <a:rPr lang="en-US" sz="1200" dirty="0">
              <a:solidFill>
                <a:schemeClr val="accent3"/>
              </a:solidFill>
            </a:rPr>
            <a:t>, </a:t>
          </a:r>
          <a:r>
            <a:rPr lang="en-US" sz="1200" dirty="0" err="1">
              <a:solidFill>
                <a:schemeClr val="accent3"/>
              </a:solidFill>
            </a:rPr>
            <a:t>consectetuer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adipiscing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elit</a:t>
          </a:r>
          <a:r>
            <a:rPr lang="en-US" sz="1200" dirty="0">
              <a:solidFill>
                <a:schemeClr val="accent3"/>
              </a:solidFill>
            </a:rPr>
            <a:t>, sed diam </a:t>
          </a:r>
          <a:r>
            <a:rPr lang="en-US" sz="1200" dirty="0" err="1">
              <a:solidFill>
                <a:schemeClr val="accent3"/>
              </a:solidFill>
            </a:rPr>
            <a:t>nonummy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nibh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euismod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tincidunt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ut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laoreet</a:t>
          </a:r>
          <a:r>
            <a:rPr lang="en-US" sz="1200" dirty="0">
              <a:solidFill>
                <a:schemeClr val="accent3"/>
              </a:solidFill>
            </a:rPr>
            <a:t> dolore magna </a:t>
          </a:r>
          <a:r>
            <a:rPr lang="en-US" sz="1200" dirty="0" err="1">
              <a:solidFill>
                <a:schemeClr val="accent3"/>
              </a:solidFill>
            </a:rPr>
            <a:t>aliquam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erat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volutpat</a:t>
          </a:r>
          <a:r>
            <a:rPr lang="en-US" sz="1200" dirty="0">
              <a:solidFill>
                <a:schemeClr val="accent3"/>
              </a:solidFill>
            </a:rPr>
            <a:t>.</a:t>
          </a:r>
          <a:endParaRPr lang="en-US" sz="1400" dirty="0"/>
        </a:p>
      </dgm:t>
    </dgm:pt>
    <dgm:pt modelId="{619B2DC6-E4FF-3F41-A7D4-E8B36ED120E6}" type="parTrans" cxnId="{17D14A9D-4690-364E-8049-E1600ED6BE5E}">
      <dgm:prSet/>
      <dgm:spPr/>
      <dgm:t>
        <a:bodyPr/>
        <a:lstStyle/>
        <a:p>
          <a:endParaRPr lang="en-US"/>
        </a:p>
      </dgm:t>
    </dgm:pt>
    <dgm:pt modelId="{0ED9E4A4-FC1B-9A4D-BBC1-0157022E2EF8}" type="sibTrans" cxnId="{17D14A9D-4690-364E-8049-E1600ED6BE5E}">
      <dgm:prSet/>
      <dgm:spPr/>
      <dgm:t>
        <a:bodyPr/>
        <a:lstStyle/>
        <a:p>
          <a:endParaRPr lang="en-US"/>
        </a:p>
      </dgm:t>
    </dgm:pt>
    <dgm:pt modelId="{58D4AE1D-75A8-1342-A73F-182D07406FBA}">
      <dgm:prSet phldrT="[Text]" custT="1"/>
      <dgm:spPr>
        <a:noFill/>
        <a:ln>
          <a:noFill/>
        </a:ln>
      </dgm:spPr>
      <dgm:t>
        <a:bodyPr lIns="0" tIns="0" rIns="0" bIns="0"/>
        <a:lstStyle/>
        <a:p>
          <a:pPr algn="l"/>
          <a:r>
            <a:rPr lang="en-US" sz="1800" dirty="0">
              <a:solidFill>
                <a:schemeClr val="accent4"/>
              </a:solidFill>
              <a:latin typeface="+mj-lt"/>
            </a:rPr>
            <a:t>Lorem ipsum Title 1</a:t>
          </a:r>
          <a:br>
            <a:rPr lang="en-US" sz="1200" dirty="0">
              <a:solidFill>
                <a:schemeClr val="accent3"/>
              </a:solidFill>
            </a:rPr>
          </a:br>
          <a:r>
            <a:rPr lang="en-US" sz="1200" dirty="0">
              <a:solidFill>
                <a:schemeClr val="accent3"/>
              </a:solidFill>
            </a:rPr>
            <a:t>Lorem ipsum dolor sit </a:t>
          </a:r>
          <a:r>
            <a:rPr lang="en-US" sz="1200" dirty="0" err="1">
              <a:solidFill>
                <a:schemeClr val="accent3"/>
              </a:solidFill>
            </a:rPr>
            <a:t>amet</a:t>
          </a:r>
          <a:r>
            <a:rPr lang="en-US" sz="1200" dirty="0">
              <a:solidFill>
                <a:schemeClr val="accent3"/>
              </a:solidFill>
            </a:rPr>
            <a:t>, </a:t>
          </a:r>
          <a:r>
            <a:rPr lang="en-US" sz="1200" dirty="0" err="1">
              <a:solidFill>
                <a:schemeClr val="accent3"/>
              </a:solidFill>
            </a:rPr>
            <a:t>consectetuer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adipiscing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elit</a:t>
          </a:r>
          <a:r>
            <a:rPr lang="en-US" sz="1200" dirty="0">
              <a:solidFill>
                <a:schemeClr val="accent3"/>
              </a:solidFill>
            </a:rPr>
            <a:t>, sed diam </a:t>
          </a:r>
          <a:r>
            <a:rPr lang="en-US" sz="1200" dirty="0" err="1">
              <a:solidFill>
                <a:schemeClr val="accent3"/>
              </a:solidFill>
            </a:rPr>
            <a:t>nonummy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nibh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euismod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tincidunt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ut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laoreet</a:t>
          </a:r>
          <a:r>
            <a:rPr lang="en-US" sz="1200" dirty="0">
              <a:solidFill>
                <a:schemeClr val="accent3"/>
              </a:solidFill>
            </a:rPr>
            <a:t> dolore magna </a:t>
          </a:r>
          <a:r>
            <a:rPr lang="en-US" sz="1200" dirty="0" err="1">
              <a:solidFill>
                <a:schemeClr val="accent3"/>
              </a:solidFill>
            </a:rPr>
            <a:t>aliquam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erat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volutpat</a:t>
          </a:r>
          <a:r>
            <a:rPr lang="en-US" sz="1200" dirty="0">
              <a:solidFill>
                <a:schemeClr val="accent3"/>
              </a:solidFill>
            </a:rPr>
            <a:t>.</a:t>
          </a:r>
          <a:endParaRPr lang="en-US" sz="1200" dirty="0"/>
        </a:p>
      </dgm:t>
    </dgm:pt>
    <dgm:pt modelId="{620F5CE1-1A32-924A-9A65-7B8926EED5F5}" type="parTrans" cxnId="{B0AA0990-5E25-4F47-8E85-3303A44C56B7}">
      <dgm:prSet/>
      <dgm:spPr/>
      <dgm:t>
        <a:bodyPr/>
        <a:lstStyle/>
        <a:p>
          <a:endParaRPr lang="en-US"/>
        </a:p>
      </dgm:t>
    </dgm:pt>
    <dgm:pt modelId="{326A431B-1ADD-4448-8FDC-6CFC22D56812}" type="sibTrans" cxnId="{B0AA0990-5E25-4F47-8E85-3303A44C56B7}">
      <dgm:prSet/>
      <dgm:spPr/>
      <dgm:t>
        <a:bodyPr/>
        <a:lstStyle/>
        <a:p>
          <a:endParaRPr lang="en-US"/>
        </a:p>
      </dgm:t>
    </dgm:pt>
    <dgm:pt modelId="{A3A0E1DB-88A8-7243-B627-C9C5713378D6}" type="pres">
      <dgm:prSet presAssocID="{C8AAB84C-A2B4-4149-A612-D527CAFBBFF5}" presName="linearFlow" presStyleCnt="0">
        <dgm:presLayoutVars>
          <dgm:dir/>
          <dgm:resizeHandles val="exact"/>
        </dgm:presLayoutVars>
      </dgm:prSet>
      <dgm:spPr/>
    </dgm:pt>
    <dgm:pt modelId="{5A936762-2A0E-1C48-9C0E-8ADCECA806B0}" type="pres">
      <dgm:prSet presAssocID="{A86607ED-E110-8941-9401-88D7822CEE8E}" presName="composite" presStyleCnt="0"/>
      <dgm:spPr/>
    </dgm:pt>
    <dgm:pt modelId="{766FAB91-1476-2443-8B5D-EFCAAA3E2BB8}" type="pres">
      <dgm:prSet presAssocID="{A86607ED-E110-8941-9401-88D7822CEE8E}" presName="imgShp" presStyleLbl="fgImgPlace1" presStyleIdx="0" presStyleCnt="3" custLinFactNeighborX="-85902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031958DC-294C-3E47-9153-318BB86747A6}" type="pres">
      <dgm:prSet presAssocID="{A86607ED-E110-8941-9401-88D7822CEE8E}" presName="txShp" presStyleLbl="node1" presStyleIdx="0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9CEE67C4-422F-9C4B-A091-4FDF309B72FB}" type="pres">
      <dgm:prSet presAssocID="{54C154B1-CB74-DA46-8E91-8C00E1A054C9}" presName="spacing" presStyleCnt="0"/>
      <dgm:spPr/>
    </dgm:pt>
    <dgm:pt modelId="{02075F00-D7F1-B746-8680-C917355E28F8}" type="pres">
      <dgm:prSet presAssocID="{8916D8C7-CEE7-5547-9FA7-DAB21CCBCFFB}" presName="composite" presStyleCnt="0"/>
      <dgm:spPr/>
    </dgm:pt>
    <dgm:pt modelId="{B9617C1B-E9D4-1847-8089-7BF2F6483C08}" type="pres">
      <dgm:prSet presAssocID="{8916D8C7-CEE7-5547-9FA7-DAB21CCBCFFB}" presName="imgShp" presStyleLbl="fgImgPlace1" presStyleIdx="1" presStyleCnt="3" custLinFactNeighborX="-85902"/>
      <dgm:spPr>
        <a:blipFill>
          <a:blip xmlns:r="http://schemas.openxmlformats.org/officeDocument/2006/relationships" r:embed="rId2"/>
          <a:srcRect/>
          <a:stretch>
            <a:fillRect t="-1000" b="-1000"/>
          </a:stretch>
        </a:blipFill>
      </dgm:spPr>
    </dgm:pt>
    <dgm:pt modelId="{7594E100-60C6-AB46-828F-382B6522DBE0}" type="pres">
      <dgm:prSet presAssocID="{8916D8C7-CEE7-5547-9FA7-DAB21CCBCFFB}" presName="txShp" presStyleLbl="node1" presStyleIdx="1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FC9BE524-1FAE-BD4F-B22A-8412A48A0BBB}" type="pres">
      <dgm:prSet presAssocID="{0ED9E4A4-FC1B-9A4D-BBC1-0157022E2EF8}" presName="spacing" presStyleCnt="0"/>
      <dgm:spPr/>
    </dgm:pt>
    <dgm:pt modelId="{51E62F97-32CE-3641-A4AA-15B7A3BE1420}" type="pres">
      <dgm:prSet presAssocID="{58D4AE1D-75A8-1342-A73F-182D07406FBA}" presName="composite" presStyleCnt="0"/>
      <dgm:spPr/>
    </dgm:pt>
    <dgm:pt modelId="{3C7D8923-9FCB-4249-903A-B62F69561307}" type="pres">
      <dgm:prSet presAssocID="{58D4AE1D-75A8-1342-A73F-182D07406FBA}" presName="imgShp" presStyleLbl="fgImgPlace1" presStyleIdx="2" presStyleCnt="3" custLinFactNeighborX="-85902"/>
      <dgm:spPr>
        <a:blipFill>
          <a:blip xmlns:r="http://schemas.openxmlformats.org/officeDocument/2006/relationships" r:embed="rId3"/>
          <a:srcRect/>
          <a:stretch>
            <a:fillRect t="-1000" b="-1000"/>
          </a:stretch>
        </a:blipFill>
      </dgm:spPr>
    </dgm:pt>
    <dgm:pt modelId="{36B7B664-1907-8041-A034-D58BE09479CF}" type="pres">
      <dgm:prSet presAssocID="{58D4AE1D-75A8-1342-A73F-182D07406FBA}" presName="txShp" presStyleLbl="node1" presStyleIdx="2" presStyleCnt="3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5A8D1405-EB79-2842-9E74-A9BDBC1B9784}" type="presOf" srcId="{8916D8C7-CEE7-5547-9FA7-DAB21CCBCFFB}" destId="{7594E100-60C6-AB46-828F-382B6522DBE0}" srcOrd="0" destOrd="0" presId="urn:microsoft.com/office/officeart/2005/8/layout/vList3"/>
    <dgm:cxn modelId="{AEAD1D18-3759-0C4D-997D-6084C479AE1E}" srcId="{C8AAB84C-A2B4-4149-A612-D527CAFBBFF5}" destId="{A86607ED-E110-8941-9401-88D7822CEE8E}" srcOrd="0" destOrd="0" parTransId="{1B389CA8-48CF-3F4B-94E4-E98180927370}" sibTransId="{54C154B1-CB74-DA46-8E91-8C00E1A054C9}"/>
    <dgm:cxn modelId="{F1487A84-8F1E-0C49-9623-053B686A0CA0}" type="presOf" srcId="{58D4AE1D-75A8-1342-A73F-182D07406FBA}" destId="{36B7B664-1907-8041-A034-D58BE09479CF}" srcOrd="0" destOrd="0" presId="urn:microsoft.com/office/officeart/2005/8/layout/vList3"/>
    <dgm:cxn modelId="{B0AA0990-5E25-4F47-8E85-3303A44C56B7}" srcId="{C8AAB84C-A2B4-4149-A612-D527CAFBBFF5}" destId="{58D4AE1D-75A8-1342-A73F-182D07406FBA}" srcOrd="2" destOrd="0" parTransId="{620F5CE1-1A32-924A-9A65-7B8926EED5F5}" sibTransId="{326A431B-1ADD-4448-8FDC-6CFC22D56812}"/>
    <dgm:cxn modelId="{17D14A9D-4690-364E-8049-E1600ED6BE5E}" srcId="{C8AAB84C-A2B4-4149-A612-D527CAFBBFF5}" destId="{8916D8C7-CEE7-5547-9FA7-DAB21CCBCFFB}" srcOrd="1" destOrd="0" parTransId="{619B2DC6-E4FF-3F41-A7D4-E8B36ED120E6}" sibTransId="{0ED9E4A4-FC1B-9A4D-BBC1-0157022E2EF8}"/>
    <dgm:cxn modelId="{FA705FAA-2E94-B443-9129-0CC2390C28F0}" type="presOf" srcId="{A86607ED-E110-8941-9401-88D7822CEE8E}" destId="{031958DC-294C-3E47-9153-318BB86747A6}" srcOrd="0" destOrd="0" presId="urn:microsoft.com/office/officeart/2005/8/layout/vList3"/>
    <dgm:cxn modelId="{BD8809F8-E1EE-DA4E-9C9A-7C17635AD556}" type="presOf" srcId="{C8AAB84C-A2B4-4149-A612-D527CAFBBFF5}" destId="{A3A0E1DB-88A8-7243-B627-C9C5713378D6}" srcOrd="0" destOrd="0" presId="urn:microsoft.com/office/officeart/2005/8/layout/vList3"/>
    <dgm:cxn modelId="{427A7FCE-4501-E445-97B2-489D5AA08EFE}" type="presParOf" srcId="{A3A0E1DB-88A8-7243-B627-C9C5713378D6}" destId="{5A936762-2A0E-1C48-9C0E-8ADCECA806B0}" srcOrd="0" destOrd="0" presId="urn:microsoft.com/office/officeart/2005/8/layout/vList3"/>
    <dgm:cxn modelId="{13C2D679-5FF1-8A45-BAB1-66806E55575F}" type="presParOf" srcId="{5A936762-2A0E-1C48-9C0E-8ADCECA806B0}" destId="{766FAB91-1476-2443-8B5D-EFCAAA3E2BB8}" srcOrd="0" destOrd="0" presId="urn:microsoft.com/office/officeart/2005/8/layout/vList3"/>
    <dgm:cxn modelId="{7507C709-5E9A-4F4C-9C82-714C376150CF}" type="presParOf" srcId="{5A936762-2A0E-1C48-9C0E-8ADCECA806B0}" destId="{031958DC-294C-3E47-9153-318BB86747A6}" srcOrd="1" destOrd="0" presId="urn:microsoft.com/office/officeart/2005/8/layout/vList3"/>
    <dgm:cxn modelId="{5A1CF64F-9671-D244-9EE8-DF5BE84765A0}" type="presParOf" srcId="{A3A0E1DB-88A8-7243-B627-C9C5713378D6}" destId="{9CEE67C4-422F-9C4B-A091-4FDF309B72FB}" srcOrd="1" destOrd="0" presId="urn:microsoft.com/office/officeart/2005/8/layout/vList3"/>
    <dgm:cxn modelId="{96293810-A9AB-A74E-964F-1FBA1BD11B14}" type="presParOf" srcId="{A3A0E1DB-88A8-7243-B627-C9C5713378D6}" destId="{02075F00-D7F1-B746-8680-C917355E28F8}" srcOrd="2" destOrd="0" presId="urn:microsoft.com/office/officeart/2005/8/layout/vList3"/>
    <dgm:cxn modelId="{78356D3B-BA37-844E-8438-C64E6EB3EC1D}" type="presParOf" srcId="{02075F00-D7F1-B746-8680-C917355E28F8}" destId="{B9617C1B-E9D4-1847-8089-7BF2F6483C08}" srcOrd="0" destOrd="0" presId="urn:microsoft.com/office/officeart/2005/8/layout/vList3"/>
    <dgm:cxn modelId="{927779CB-6036-2743-B42D-84F2151A740D}" type="presParOf" srcId="{02075F00-D7F1-B746-8680-C917355E28F8}" destId="{7594E100-60C6-AB46-828F-382B6522DBE0}" srcOrd="1" destOrd="0" presId="urn:microsoft.com/office/officeart/2005/8/layout/vList3"/>
    <dgm:cxn modelId="{B96A3C69-213D-3442-927C-51FEDDB61411}" type="presParOf" srcId="{A3A0E1DB-88A8-7243-B627-C9C5713378D6}" destId="{FC9BE524-1FAE-BD4F-B22A-8412A48A0BBB}" srcOrd="3" destOrd="0" presId="urn:microsoft.com/office/officeart/2005/8/layout/vList3"/>
    <dgm:cxn modelId="{0B94C932-A23F-254D-8F8F-61155A8A2E2D}" type="presParOf" srcId="{A3A0E1DB-88A8-7243-B627-C9C5713378D6}" destId="{51E62F97-32CE-3641-A4AA-15B7A3BE1420}" srcOrd="4" destOrd="0" presId="urn:microsoft.com/office/officeart/2005/8/layout/vList3"/>
    <dgm:cxn modelId="{B73F780E-24A3-7245-B46F-F4DC5046DD15}" type="presParOf" srcId="{51E62F97-32CE-3641-A4AA-15B7A3BE1420}" destId="{3C7D8923-9FCB-4249-903A-B62F69561307}" srcOrd="0" destOrd="0" presId="urn:microsoft.com/office/officeart/2005/8/layout/vList3"/>
    <dgm:cxn modelId="{0D1E3887-2360-8D45-8A10-034F66600E8B}" type="presParOf" srcId="{51E62F97-32CE-3641-A4AA-15B7A3BE1420}" destId="{36B7B664-1907-8041-A034-D58BE09479C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892E57-2F81-D441-AF4E-14F2DDB898BF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577549-52B3-8040-8F9E-6240B34D40DA}">
      <dgm:prSet phldrT="[Text]"/>
      <dgm:spPr>
        <a:ln>
          <a:noFill/>
        </a:ln>
      </dgm:spPr>
      <dgm:t>
        <a:bodyPr lIns="216000" tIns="108000" rIns="216000" bIns="108000"/>
        <a:lstStyle/>
        <a:p>
          <a:r>
            <a:rPr lang="en-US" dirty="0"/>
            <a:t>Lorem ipsum dolor sit </a:t>
          </a:r>
          <a:r>
            <a:rPr lang="en-US" dirty="0" err="1"/>
            <a:t>amet</a:t>
          </a:r>
          <a:r>
            <a:rPr lang="en-US" dirty="0"/>
            <a:t>, </a:t>
          </a:r>
          <a:r>
            <a:rPr lang="en-US" dirty="0" err="1"/>
            <a:t>consectetuer</a:t>
          </a:r>
          <a:r>
            <a:rPr lang="en-US" dirty="0"/>
            <a:t> </a:t>
          </a:r>
          <a:r>
            <a:rPr lang="en-US" dirty="0" err="1"/>
            <a:t>adipiscing</a:t>
          </a:r>
          <a:r>
            <a:rPr lang="en-US" dirty="0"/>
            <a:t> </a:t>
          </a:r>
          <a:r>
            <a:rPr lang="en-US" dirty="0" err="1"/>
            <a:t>elit</a:t>
          </a:r>
          <a:r>
            <a:rPr lang="en-US" dirty="0"/>
            <a:t>, sed diam </a:t>
          </a:r>
          <a:r>
            <a:rPr lang="en-US" dirty="0" err="1"/>
            <a:t>nonummy</a:t>
          </a:r>
          <a:r>
            <a:rPr lang="en-US" dirty="0"/>
            <a:t> </a:t>
          </a:r>
          <a:r>
            <a:rPr lang="en-US" dirty="0" err="1"/>
            <a:t>nibh</a:t>
          </a:r>
          <a:r>
            <a:rPr lang="en-US" dirty="0"/>
            <a:t> </a:t>
          </a:r>
          <a:r>
            <a:rPr lang="en-US" dirty="0" err="1"/>
            <a:t>euismod</a:t>
          </a:r>
          <a:r>
            <a:rPr lang="en-US" dirty="0"/>
            <a:t> </a:t>
          </a:r>
          <a:r>
            <a:rPr lang="en-US" dirty="0" err="1"/>
            <a:t>tincidunt</a:t>
          </a:r>
          <a:r>
            <a:rPr lang="en-US" dirty="0"/>
            <a:t> </a:t>
          </a:r>
          <a:r>
            <a:rPr lang="en-US" dirty="0" err="1"/>
            <a:t>ut</a:t>
          </a:r>
          <a:r>
            <a:rPr lang="en-US" dirty="0"/>
            <a:t> </a:t>
          </a:r>
          <a:r>
            <a:rPr lang="en-US" dirty="0" err="1"/>
            <a:t>laoreet</a:t>
          </a:r>
          <a:r>
            <a:rPr lang="en-US" dirty="0"/>
            <a:t> dolore magna </a:t>
          </a:r>
          <a:r>
            <a:rPr lang="en-US" dirty="0" err="1"/>
            <a:t>aliquam</a:t>
          </a:r>
          <a:r>
            <a:rPr lang="en-US" dirty="0"/>
            <a:t> </a:t>
          </a:r>
          <a:r>
            <a:rPr lang="en-US" dirty="0" err="1"/>
            <a:t>erat</a:t>
          </a:r>
          <a:r>
            <a:rPr lang="en-US" dirty="0"/>
            <a:t> </a:t>
          </a:r>
          <a:r>
            <a:rPr lang="en-US" dirty="0" err="1"/>
            <a:t>volutpat</a:t>
          </a:r>
          <a:r>
            <a:rPr lang="en-US" dirty="0"/>
            <a:t>. Ut </a:t>
          </a:r>
          <a:r>
            <a:rPr lang="en-US" dirty="0" err="1"/>
            <a:t>wisi</a:t>
          </a:r>
          <a:r>
            <a:rPr lang="en-US" dirty="0"/>
            <a:t> </a:t>
          </a:r>
          <a:r>
            <a:rPr lang="en-US" dirty="0" err="1"/>
            <a:t>enim</a:t>
          </a:r>
          <a:r>
            <a:rPr lang="en-US" dirty="0"/>
            <a:t> ad minim </a:t>
          </a:r>
          <a:r>
            <a:rPr lang="en-US" dirty="0" err="1"/>
            <a:t>veniam</a:t>
          </a:r>
          <a:r>
            <a:rPr lang="en-US" dirty="0"/>
            <a:t>, </a:t>
          </a:r>
          <a:r>
            <a:rPr lang="en-US" dirty="0" err="1"/>
            <a:t>quis</a:t>
          </a:r>
          <a:r>
            <a:rPr lang="en-US" dirty="0"/>
            <a:t> </a:t>
          </a:r>
          <a:r>
            <a:rPr lang="en-US" dirty="0" err="1"/>
            <a:t>nostrue</a:t>
          </a:r>
          <a:endParaRPr lang="en-US" dirty="0"/>
        </a:p>
      </dgm:t>
    </dgm:pt>
    <dgm:pt modelId="{90A50384-D14D-704E-B4AD-483F7E634BE2}" type="parTrans" cxnId="{085C5F74-8974-D846-AF9F-9FDBB54D7674}">
      <dgm:prSet/>
      <dgm:spPr/>
      <dgm:t>
        <a:bodyPr/>
        <a:lstStyle/>
        <a:p>
          <a:endParaRPr lang="en-US"/>
        </a:p>
      </dgm:t>
    </dgm:pt>
    <dgm:pt modelId="{C56892BC-B517-494E-9C61-3EF33C916157}" type="sibTrans" cxnId="{085C5F74-8974-D846-AF9F-9FDBB54D7674}">
      <dgm:prSet/>
      <dgm:spPr>
        <a:ln w="7620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BE89BAB0-EE10-DB43-AEBC-1FB8124C3431}">
      <dgm:prSet phldrT="[Text]"/>
      <dgm:spPr>
        <a:ln>
          <a:noFill/>
        </a:ln>
      </dgm:spPr>
      <dgm:t>
        <a:bodyPr lIns="216000" tIns="108000" rIns="216000" bIns="108000"/>
        <a:lstStyle/>
        <a:p>
          <a:r>
            <a:rPr lang="en-US" dirty="0"/>
            <a:t>Lorem ipsum dolor sit </a:t>
          </a:r>
          <a:r>
            <a:rPr lang="en-US" dirty="0" err="1"/>
            <a:t>amet</a:t>
          </a:r>
          <a:r>
            <a:rPr lang="en-US" dirty="0"/>
            <a:t>, </a:t>
          </a:r>
          <a:r>
            <a:rPr lang="en-US" dirty="0" err="1"/>
            <a:t>consectetuer</a:t>
          </a:r>
          <a:r>
            <a:rPr lang="en-US" dirty="0"/>
            <a:t> </a:t>
          </a:r>
          <a:r>
            <a:rPr lang="en-US" dirty="0" err="1"/>
            <a:t>adipiscing</a:t>
          </a:r>
          <a:r>
            <a:rPr lang="en-US" dirty="0"/>
            <a:t> </a:t>
          </a:r>
          <a:r>
            <a:rPr lang="en-US" dirty="0" err="1"/>
            <a:t>elit</a:t>
          </a:r>
          <a:r>
            <a:rPr lang="en-US" dirty="0"/>
            <a:t>, sed diam </a:t>
          </a:r>
          <a:r>
            <a:rPr lang="en-US" dirty="0" err="1"/>
            <a:t>nonummy</a:t>
          </a:r>
          <a:r>
            <a:rPr lang="en-US" dirty="0"/>
            <a:t> </a:t>
          </a:r>
          <a:r>
            <a:rPr lang="en-US" dirty="0" err="1"/>
            <a:t>nibh</a:t>
          </a:r>
          <a:r>
            <a:rPr lang="en-US" dirty="0"/>
            <a:t> </a:t>
          </a:r>
          <a:r>
            <a:rPr lang="en-US" dirty="0" err="1"/>
            <a:t>euismod</a:t>
          </a:r>
          <a:r>
            <a:rPr lang="en-US" dirty="0"/>
            <a:t> </a:t>
          </a:r>
          <a:r>
            <a:rPr lang="en-US" dirty="0" err="1"/>
            <a:t>tincidunt</a:t>
          </a:r>
          <a:r>
            <a:rPr lang="en-US" dirty="0"/>
            <a:t> </a:t>
          </a:r>
          <a:r>
            <a:rPr lang="en-US" dirty="0" err="1"/>
            <a:t>ut</a:t>
          </a:r>
          <a:r>
            <a:rPr lang="en-US" dirty="0"/>
            <a:t> </a:t>
          </a:r>
          <a:r>
            <a:rPr lang="en-US" dirty="0" err="1"/>
            <a:t>laoreet</a:t>
          </a:r>
          <a:r>
            <a:rPr lang="en-US" dirty="0"/>
            <a:t> dolore magna </a:t>
          </a:r>
          <a:r>
            <a:rPr lang="en-US" dirty="0" err="1"/>
            <a:t>aliquam</a:t>
          </a:r>
          <a:r>
            <a:rPr lang="en-US" dirty="0"/>
            <a:t> </a:t>
          </a:r>
          <a:r>
            <a:rPr lang="en-US" dirty="0" err="1"/>
            <a:t>erat</a:t>
          </a:r>
          <a:r>
            <a:rPr lang="en-US" dirty="0"/>
            <a:t> </a:t>
          </a:r>
          <a:r>
            <a:rPr lang="en-US" dirty="0" err="1"/>
            <a:t>volutpat</a:t>
          </a:r>
          <a:r>
            <a:rPr lang="en-US" dirty="0"/>
            <a:t>. Ut </a:t>
          </a:r>
          <a:r>
            <a:rPr lang="en-US" dirty="0" err="1"/>
            <a:t>wisi</a:t>
          </a:r>
          <a:r>
            <a:rPr lang="en-US" dirty="0"/>
            <a:t> </a:t>
          </a:r>
          <a:r>
            <a:rPr lang="en-US" dirty="0" err="1"/>
            <a:t>enim</a:t>
          </a:r>
          <a:r>
            <a:rPr lang="en-US" dirty="0"/>
            <a:t> ad minim </a:t>
          </a:r>
          <a:r>
            <a:rPr lang="en-US" dirty="0" err="1"/>
            <a:t>veniam</a:t>
          </a:r>
          <a:r>
            <a:rPr lang="en-US" dirty="0"/>
            <a:t>, </a:t>
          </a:r>
          <a:r>
            <a:rPr lang="en-US" dirty="0" err="1"/>
            <a:t>quis</a:t>
          </a:r>
          <a:r>
            <a:rPr lang="en-US" dirty="0"/>
            <a:t> </a:t>
          </a:r>
          <a:r>
            <a:rPr lang="en-US" dirty="0" err="1"/>
            <a:t>nostrue</a:t>
          </a:r>
          <a:endParaRPr lang="en-US" dirty="0"/>
        </a:p>
      </dgm:t>
    </dgm:pt>
    <dgm:pt modelId="{05CB85A0-F2C7-6A4E-97B7-61BFB04EEE33}" type="parTrans" cxnId="{FBF06B78-E282-4E45-B7EC-89DC56F8B12A}">
      <dgm:prSet/>
      <dgm:spPr/>
      <dgm:t>
        <a:bodyPr/>
        <a:lstStyle/>
        <a:p>
          <a:endParaRPr lang="en-US"/>
        </a:p>
      </dgm:t>
    </dgm:pt>
    <dgm:pt modelId="{52C1822A-F690-7F43-B290-B027F1392577}" type="sibTrans" cxnId="{FBF06B78-E282-4E45-B7EC-89DC56F8B12A}">
      <dgm:prSet/>
      <dgm:spPr/>
      <dgm:t>
        <a:bodyPr/>
        <a:lstStyle/>
        <a:p>
          <a:endParaRPr lang="en-US"/>
        </a:p>
      </dgm:t>
    </dgm:pt>
    <dgm:pt modelId="{9F4A2288-5CFB-6F46-BB4D-E94D0C834987}">
      <dgm:prSet phldrT="[Text]"/>
      <dgm:spPr>
        <a:ln>
          <a:noFill/>
        </a:ln>
      </dgm:spPr>
      <dgm:t>
        <a:bodyPr lIns="216000" tIns="108000" rIns="216000" bIns="108000"/>
        <a:lstStyle/>
        <a:p>
          <a:r>
            <a:rPr lang="en-US" dirty="0"/>
            <a:t>Lorem ipsum dolor sit </a:t>
          </a:r>
          <a:r>
            <a:rPr lang="en-US" dirty="0" err="1"/>
            <a:t>amet</a:t>
          </a:r>
          <a:r>
            <a:rPr lang="en-US" dirty="0"/>
            <a:t>, </a:t>
          </a:r>
          <a:r>
            <a:rPr lang="en-US" dirty="0" err="1"/>
            <a:t>consectetuer</a:t>
          </a:r>
          <a:r>
            <a:rPr lang="en-US" dirty="0"/>
            <a:t> </a:t>
          </a:r>
          <a:r>
            <a:rPr lang="en-US" dirty="0" err="1"/>
            <a:t>adipiscing</a:t>
          </a:r>
          <a:r>
            <a:rPr lang="en-US" dirty="0"/>
            <a:t> </a:t>
          </a:r>
          <a:r>
            <a:rPr lang="en-US" dirty="0" err="1"/>
            <a:t>elit</a:t>
          </a:r>
          <a:r>
            <a:rPr lang="en-US" dirty="0"/>
            <a:t>, sed diam </a:t>
          </a:r>
          <a:r>
            <a:rPr lang="en-US" dirty="0" err="1"/>
            <a:t>nonummy</a:t>
          </a:r>
          <a:r>
            <a:rPr lang="en-US" dirty="0"/>
            <a:t> </a:t>
          </a:r>
          <a:r>
            <a:rPr lang="en-US" dirty="0" err="1"/>
            <a:t>nibh</a:t>
          </a:r>
          <a:r>
            <a:rPr lang="en-US" dirty="0"/>
            <a:t> </a:t>
          </a:r>
          <a:r>
            <a:rPr lang="en-US" dirty="0" err="1"/>
            <a:t>euismod</a:t>
          </a:r>
          <a:r>
            <a:rPr lang="en-US" dirty="0"/>
            <a:t> </a:t>
          </a:r>
          <a:r>
            <a:rPr lang="en-US" dirty="0" err="1"/>
            <a:t>tincidunt</a:t>
          </a:r>
          <a:r>
            <a:rPr lang="en-US" dirty="0"/>
            <a:t> </a:t>
          </a:r>
          <a:r>
            <a:rPr lang="en-US" dirty="0" err="1"/>
            <a:t>ut</a:t>
          </a:r>
          <a:r>
            <a:rPr lang="en-US" dirty="0"/>
            <a:t> </a:t>
          </a:r>
          <a:r>
            <a:rPr lang="en-US" dirty="0" err="1"/>
            <a:t>laoreet</a:t>
          </a:r>
          <a:r>
            <a:rPr lang="en-US" dirty="0"/>
            <a:t> dolore magna </a:t>
          </a:r>
          <a:r>
            <a:rPr lang="en-US" dirty="0" err="1"/>
            <a:t>aliquam</a:t>
          </a:r>
          <a:r>
            <a:rPr lang="en-US" dirty="0"/>
            <a:t> </a:t>
          </a:r>
          <a:r>
            <a:rPr lang="en-US" dirty="0" err="1"/>
            <a:t>erat</a:t>
          </a:r>
          <a:r>
            <a:rPr lang="en-US" dirty="0"/>
            <a:t> </a:t>
          </a:r>
          <a:r>
            <a:rPr lang="en-US" dirty="0" err="1"/>
            <a:t>volutpat</a:t>
          </a:r>
          <a:r>
            <a:rPr lang="en-US" dirty="0"/>
            <a:t>. Ut </a:t>
          </a:r>
          <a:r>
            <a:rPr lang="en-US" dirty="0" err="1"/>
            <a:t>wisi</a:t>
          </a:r>
          <a:r>
            <a:rPr lang="en-US" dirty="0"/>
            <a:t> </a:t>
          </a:r>
          <a:r>
            <a:rPr lang="en-US" dirty="0" err="1"/>
            <a:t>enim</a:t>
          </a:r>
          <a:r>
            <a:rPr lang="en-US" dirty="0"/>
            <a:t> ad minim </a:t>
          </a:r>
          <a:r>
            <a:rPr lang="en-US" dirty="0" err="1"/>
            <a:t>veniam</a:t>
          </a:r>
          <a:r>
            <a:rPr lang="en-US" dirty="0"/>
            <a:t>, </a:t>
          </a:r>
          <a:r>
            <a:rPr lang="en-US" dirty="0" err="1"/>
            <a:t>quis</a:t>
          </a:r>
          <a:r>
            <a:rPr lang="en-US" dirty="0"/>
            <a:t> </a:t>
          </a:r>
          <a:r>
            <a:rPr lang="en-US" dirty="0" err="1"/>
            <a:t>nostrue</a:t>
          </a:r>
          <a:endParaRPr lang="en-US" dirty="0"/>
        </a:p>
      </dgm:t>
    </dgm:pt>
    <dgm:pt modelId="{15D9CEFB-E2C0-3A49-A00A-FA10AF6AA791}" type="parTrans" cxnId="{4D6FDCCE-8133-BE4F-934B-E67EC55EAC12}">
      <dgm:prSet/>
      <dgm:spPr/>
      <dgm:t>
        <a:bodyPr/>
        <a:lstStyle/>
        <a:p>
          <a:endParaRPr lang="en-US"/>
        </a:p>
      </dgm:t>
    </dgm:pt>
    <dgm:pt modelId="{CF921EDA-7962-5C47-9D8C-E5A9132D31DB}" type="sibTrans" cxnId="{4D6FDCCE-8133-BE4F-934B-E67EC55EAC12}">
      <dgm:prSet/>
      <dgm:spPr/>
      <dgm:t>
        <a:bodyPr/>
        <a:lstStyle/>
        <a:p>
          <a:endParaRPr lang="en-US"/>
        </a:p>
      </dgm:t>
    </dgm:pt>
    <dgm:pt modelId="{6936970D-B121-0841-B22E-AD0A6BF31B6F}">
      <dgm:prSet custT="1"/>
      <dgm:spPr>
        <a:ln>
          <a:noFill/>
        </a:ln>
      </dgm:spPr>
      <dgm:t>
        <a:bodyPr lIns="216000" tIns="108000" rIns="216000" bIns="108000"/>
        <a:lstStyle/>
        <a:p>
          <a:pPr algn="just" rtl="0"/>
          <a:r>
            <a:rPr lang="en-US" sz="1400" dirty="0"/>
            <a:t>Lorem ipsum dolor sit </a:t>
          </a:r>
          <a:r>
            <a:rPr lang="en-US" sz="1400" dirty="0" err="1"/>
            <a:t>amet</a:t>
          </a:r>
          <a:r>
            <a:rPr lang="en-US" sz="1400" dirty="0"/>
            <a:t>, </a:t>
          </a:r>
          <a:r>
            <a:rPr lang="en-US" sz="1400" dirty="0" err="1"/>
            <a:t>consectetuer</a:t>
          </a:r>
          <a:r>
            <a:rPr lang="en-US" sz="1400" dirty="0"/>
            <a:t> </a:t>
          </a:r>
          <a:r>
            <a:rPr lang="en-US" sz="1400" dirty="0" err="1"/>
            <a:t>adipiscing</a:t>
          </a:r>
          <a:r>
            <a:rPr lang="en-US" sz="1400" dirty="0"/>
            <a:t> </a:t>
          </a:r>
          <a:r>
            <a:rPr lang="en-US" sz="1400" dirty="0" err="1"/>
            <a:t>elit</a:t>
          </a:r>
          <a:r>
            <a:rPr lang="en-US" sz="1400" dirty="0"/>
            <a:t>, sed diam </a:t>
          </a:r>
          <a:r>
            <a:rPr lang="en-US" sz="1400" dirty="0" err="1"/>
            <a:t>nonummy</a:t>
          </a:r>
          <a:r>
            <a:rPr lang="en-US" sz="1400" dirty="0"/>
            <a:t> </a:t>
          </a:r>
          <a:r>
            <a:rPr lang="en-US" sz="1400" dirty="0" err="1"/>
            <a:t>nibh</a:t>
          </a:r>
          <a:r>
            <a:rPr lang="en-US" sz="1400" dirty="0"/>
            <a:t> </a:t>
          </a:r>
          <a:r>
            <a:rPr lang="en-US" sz="1400" dirty="0" err="1"/>
            <a:t>euismod</a:t>
          </a:r>
          <a:r>
            <a:rPr lang="en-US" sz="1400" dirty="0"/>
            <a:t> </a:t>
          </a:r>
          <a:r>
            <a:rPr lang="en-US" sz="1400" dirty="0" err="1"/>
            <a:t>tincidunt</a:t>
          </a:r>
          <a:r>
            <a:rPr lang="en-US" sz="1400" dirty="0"/>
            <a:t> </a:t>
          </a:r>
          <a:r>
            <a:rPr lang="en-US" sz="1400" dirty="0" err="1"/>
            <a:t>ut</a:t>
          </a:r>
          <a:r>
            <a:rPr lang="en-US" sz="1400" dirty="0"/>
            <a:t> </a:t>
          </a:r>
          <a:r>
            <a:rPr lang="en-US" sz="1400" dirty="0" err="1"/>
            <a:t>laoreet</a:t>
          </a:r>
          <a:r>
            <a:rPr lang="en-US" sz="1400" dirty="0"/>
            <a:t> dolore magna </a:t>
          </a:r>
          <a:r>
            <a:rPr lang="en-US" sz="1400" dirty="0" err="1"/>
            <a:t>aliquam</a:t>
          </a:r>
          <a:r>
            <a:rPr lang="en-US" sz="1400" dirty="0"/>
            <a:t> </a:t>
          </a:r>
          <a:r>
            <a:rPr lang="en-US" sz="1400" dirty="0" err="1"/>
            <a:t>erat</a:t>
          </a:r>
          <a:r>
            <a:rPr lang="en-US" sz="1400" dirty="0"/>
            <a:t> </a:t>
          </a:r>
          <a:r>
            <a:rPr lang="en-US" sz="1400" dirty="0" err="1"/>
            <a:t>volutpat</a:t>
          </a:r>
          <a:r>
            <a:rPr lang="en-US" sz="1400" dirty="0"/>
            <a:t>. Ut </a:t>
          </a:r>
          <a:r>
            <a:rPr lang="en-US" sz="1400" dirty="0" err="1"/>
            <a:t>wisi</a:t>
          </a:r>
          <a:r>
            <a:rPr lang="en-US" sz="1400" dirty="0"/>
            <a:t> </a:t>
          </a:r>
          <a:r>
            <a:rPr lang="en-US" sz="1400" dirty="0" err="1"/>
            <a:t>enim</a:t>
          </a:r>
          <a:r>
            <a:rPr lang="en-US" sz="1400" dirty="0"/>
            <a:t> ad minim </a:t>
          </a:r>
          <a:r>
            <a:rPr lang="en-US" sz="1400" dirty="0" err="1"/>
            <a:t>veniam</a:t>
          </a:r>
          <a:r>
            <a:rPr lang="en-US" sz="1400" dirty="0"/>
            <a:t>, </a:t>
          </a:r>
          <a:r>
            <a:rPr lang="en-US" sz="1400" dirty="0" err="1"/>
            <a:t>quis</a:t>
          </a:r>
          <a:r>
            <a:rPr lang="en-US" sz="1400" dirty="0"/>
            <a:t> </a:t>
          </a:r>
          <a:r>
            <a:rPr lang="en-US" sz="1400" dirty="0" err="1"/>
            <a:t>nostrue</a:t>
          </a:r>
          <a:endParaRPr lang="en-US" sz="1400" dirty="0"/>
        </a:p>
      </dgm:t>
    </dgm:pt>
    <dgm:pt modelId="{2D506172-2A56-BC4F-AA48-9B8218D77CB9}" type="parTrans" cxnId="{261AADE0-1ABF-5140-8A2C-2F73F0A5BCB3}">
      <dgm:prSet/>
      <dgm:spPr/>
      <dgm:t>
        <a:bodyPr/>
        <a:lstStyle/>
        <a:p>
          <a:endParaRPr lang="en-US"/>
        </a:p>
      </dgm:t>
    </dgm:pt>
    <dgm:pt modelId="{9F46F122-7FC2-0149-A719-599B30481A72}" type="sibTrans" cxnId="{261AADE0-1ABF-5140-8A2C-2F73F0A5BCB3}">
      <dgm:prSet/>
      <dgm:spPr/>
      <dgm:t>
        <a:bodyPr/>
        <a:lstStyle/>
        <a:p>
          <a:endParaRPr lang="en-US"/>
        </a:p>
      </dgm:t>
    </dgm:pt>
    <dgm:pt modelId="{6156D58E-8B67-994B-92AE-9310BE23713E}" type="pres">
      <dgm:prSet presAssocID="{83892E57-2F81-D441-AF4E-14F2DDB898BF}" presName="Name0" presStyleCnt="0">
        <dgm:presLayoutVars>
          <dgm:chMax val="7"/>
          <dgm:chPref val="7"/>
          <dgm:dir/>
        </dgm:presLayoutVars>
      </dgm:prSet>
      <dgm:spPr/>
    </dgm:pt>
    <dgm:pt modelId="{7CC5909C-0A89-5B43-A7BC-66930C6BA54B}" type="pres">
      <dgm:prSet presAssocID="{83892E57-2F81-D441-AF4E-14F2DDB898BF}" presName="Name1" presStyleCnt="0"/>
      <dgm:spPr/>
    </dgm:pt>
    <dgm:pt modelId="{494A7024-890C-A341-8A34-C424420731CC}" type="pres">
      <dgm:prSet presAssocID="{83892E57-2F81-D441-AF4E-14F2DDB898BF}" presName="cycle" presStyleCnt="0"/>
      <dgm:spPr/>
    </dgm:pt>
    <dgm:pt modelId="{A1AF9509-C1EB-6D41-B523-24303DCD94A7}" type="pres">
      <dgm:prSet presAssocID="{83892E57-2F81-D441-AF4E-14F2DDB898BF}" presName="srcNode" presStyleLbl="node1" presStyleIdx="0" presStyleCnt="4"/>
      <dgm:spPr/>
    </dgm:pt>
    <dgm:pt modelId="{426F5D93-E391-4749-AEDD-D81BCB872A43}" type="pres">
      <dgm:prSet presAssocID="{83892E57-2F81-D441-AF4E-14F2DDB898BF}" presName="conn" presStyleLbl="parChTrans1D2" presStyleIdx="0" presStyleCnt="1" custScaleX="108976" custScaleY="80090" custLinFactNeighborX="-332" custLinFactNeighborY="207"/>
      <dgm:spPr/>
    </dgm:pt>
    <dgm:pt modelId="{D39AE233-58AE-014C-947E-96EF4508D926}" type="pres">
      <dgm:prSet presAssocID="{83892E57-2F81-D441-AF4E-14F2DDB898BF}" presName="extraNode" presStyleLbl="node1" presStyleIdx="0" presStyleCnt="4"/>
      <dgm:spPr/>
    </dgm:pt>
    <dgm:pt modelId="{DBCF3C21-3E93-1048-86D4-380D905DF867}" type="pres">
      <dgm:prSet presAssocID="{83892E57-2F81-D441-AF4E-14F2DDB898BF}" presName="dstNode" presStyleLbl="node1" presStyleIdx="0" presStyleCnt="4"/>
      <dgm:spPr/>
    </dgm:pt>
    <dgm:pt modelId="{A2BAE791-98F1-ED43-B109-155056CA4275}" type="pres">
      <dgm:prSet presAssocID="{03577549-52B3-8040-8F9E-6240B34D40DA}" presName="text_1" presStyleLbl="node1" presStyleIdx="0" presStyleCnt="4" custAng="0" custScaleX="72593" custLinFactNeighborX="-2750">
        <dgm:presLayoutVars>
          <dgm:bulletEnabled val="1"/>
        </dgm:presLayoutVars>
      </dgm:prSet>
      <dgm:spPr>
        <a:prstGeom prst="roundRect">
          <a:avLst/>
        </a:prstGeom>
      </dgm:spPr>
    </dgm:pt>
    <dgm:pt modelId="{E82D3882-23F6-7F41-923D-33615308EE84}" type="pres">
      <dgm:prSet presAssocID="{03577549-52B3-8040-8F9E-6240B34D40DA}" presName="accent_1" presStyleCnt="0"/>
      <dgm:spPr/>
    </dgm:pt>
    <dgm:pt modelId="{35B78F4C-4C37-7E42-8D7D-A39E4E0E591E}" type="pres">
      <dgm:prSet presAssocID="{03577549-52B3-8040-8F9E-6240B34D40DA}" presName="accentRepeatNode" presStyleLbl="solidFgAcc1" presStyleIdx="0" presStyleCnt="4" custLinFactNeighborX="-17323" custLinFactNeighborY="1398"/>
      <dgm:spPr>
        <a:solidFill>
          <a:schemeClr val="accent2"/>
        </a:solidFill>
        <a:ln>
          <a:noFill/>
        </a:ln>
      </dgm:spPr>
    </dgm:pt>
    <dgm:pt modelId="{0D827FDF-7482-7849-AA28-AE704F006506}" type="pres">
      <dgm:prSet presAssocID="{BE89BAB0-EE10-DB43-AEBC-1FB8124C3431}" presName="text_2" presStyleLbl="node1" presStyleIdx="1" presStyleCnt="4" custScaleX="77234" custLinFactNeighborX="4413">
        <dgm:presLayoutVars>
          <dgm:bulletEnabled val="1"/>
        </dgm:presLayoutVars>
      </dgm:prSet>
      <dgm:spPr>
        <a:prstGeom prst="roundRect">
          <a:avLst/>
        </a:prstGeom>
      </dgm:spPr>
    </dgm:pt>
    <dgm:pt modelId="{2B4A1F46-E2EC-BE40-87D3-E1257D11BC8E}" type="pres">
      <dgm:prSet presAssocID="{BE89BAB0-EE10-DB43-AEBC-1FB8124C3431}" presName="accent_2" presStyleCnt="0"/>
      <dgm:spPr/>
    </dgm:pt>
    <dgm:pt modelId="{4C0DCDB3-AD80-C74C-8490-A518ED35AF5F}" type="pres">
      <dgm:prSet presAssocID="{BE89BAB0-EE10-DB43-AEBC-1FB8124C3431}" presName="accentRepeatNode" presStyleLbl="solidFgAcc1" presStyleIdx="1" presStyleCnt="4" custLinFactNeighborX="24514" custLinFactNeighborY="1042"/>
      <dgm:spPr>
        <a:solidFill>
          <a:schemeClr val="accent2"/>
        </a:solidFill>
        <a:ln>
          <a:noFill/>
        </a:ln>
      </dgm:spPr>
    </dgm:pt>
    <dgm:pt modelId="{026FD997-A0B3-B24D-B93F-B385A9BE8DC5}" type="pres">
      <dgm:prSet presAssocID="{9F4A2288-5CFB-6F46-BB4D-E94D0C834987}" presName="text_3" presStyleLbl="node1" presStyleIdx="2" presStyleCnt="4" custScaleX="77234" custLinFactNeighborX="4430">
        <dgm:presLayoutVars>
          <dgm:bulletEnabled val="1"/>
        </dgm:presLayoutVars>
      </dgm:prSet>
      <dgm:spPr>
        <a:prstGeom prst="roundRect">
          <a:avLst/>
        </a:prstGeom>
      </dgm:spPr>
    </dgm:pt>
    <dgm:pt modelId="{1F5C2C94-A088-0C4C-B2FF-E6BD2D00AC03}" type="pres">
      <dgm:prSet presAssocID="{9F4A2288-5CFB-6F46-BB4D-E94D0C834987}" presName="accent_3" presStyleCnt="0"/>
      <dgm:spPr/>
    </dgm:pt>
    <dgm:pt modelId="{20FD00BF-D9D3-9F47-8239-DDADC0253965}" type="pres">
      <dgm:prSet presAssocID="{9F4A2288-5CFB-6F46-BB4D-E94D0C834987}" presName="accentRepeatNode" presStyleLbl="solidFgAcc1" presStyleIdx="2" presStyleCnt="4" custLinFactNeighborX="31639" custLinFactNeighborY="2136"/>
      <dgm:spPr>
        <a:solidFill>
          <a:schemeClr val="accent2"/>
        </a:solidFill>
        <a:ln>
          <a:noFill/>
        </a:ln>
      </dgm:spPr>
    </dgm:pt>
    <dgm:pt modelId="{444F9789-44C8-E143-A24D-F3B002B97DE4}" type="pres">
      <dgm:prSet presAssocID="{6936970D-B121-0841-B22E-AD0A6BF31B6F}" presName="text_4" presStyleLbl="node1" presStyleIdx="3" presStyleCnt="4" custScaleX="72593" custLinFactNeighborX="-2762">
        <dgm:presLayoutVars>
          <dgm:bulletEnabled val="1"/>
        </dgm:presLayoutVars>
      </dgm:prSet>
      <dgm:spPr>
        <a:prstGeom prst="roundRect">
          <a:avLst/>
        </a:prstGeom>
      </dgm:spPr>
    </dgm:pt>
    <dgm:pt modelId="{1A66022B-8B29-C541-A494-181022F2E2A7}" type="pres">
      <dgm:prSet presAssocID="{6936970D-B121-0841-B22E-AD0A6BF31B6F}" presName="accent_4" presStyleCnt="0"/>
      <dgm:spPr/>
    </dgm:pt>
    <dgm:pt modelId="{49EBD869-2702-034C-BF98-97E9965705B0}" type="pres">
      <dgm:prSet presAssocID="{6936970D-B121-0841-B22E-AD0A6BF31B6F}" presName="accentRepeatNode" presStyleLbl="solidFgAcc1" presStyleIdx="3" presStyleCnt="4" custLinFactNeighborX="-15442"/>
      <dgm:spPr>
        <a:solidFill>
          <a:schemeClr val="accent2"/>
        </a:solidFill>
        <a:ln>
          <a:noFill/>
        </a:ln>
      </dgm:spPr>
    </dgm:pt>
  </dgm:ptLst>
  <dgm:cxnLst>
    <dgm:cxn modelId="{8C842E01-E029-0E4E-8317-57ABAD6573D4}" type="presOf" srcId="{03577549-52B3-8040-8F9E-6240B34D40DA}" destId="{A2BAE791-98F1-ED43-B109-155056CA4275}" srcOrd="0" destOrd="0" presId="urn:microsoft.com/office/officeart/2008/layout/VerticalCurvedList"/>
    <dgm:cxn modelId="{A4E9070D-6A0A-FC4D-AD90-6109D969B097}" type="presOf" srcId="{9F4A2288-5CFB-6F46-BB4D-E94D0C834987}" destId="{026FD997-A0B3-B24D-B93F-B385A9BE8DC5}" srcOrd="0" destOrd="0" presId="urn:microsoft.com/office/officeart/2008/layout/VerticalCurvedList"/>
    <dgm:cxn modelId="{085C5F74-8974-D846-AF9F-9FDBB54D7674}" srcId="{83892E57-2F81-D441-AF4E-14F2DDB898BF}" destId="{03577549-52B3-8040-8F9E-6240B34D40DA}" srcOrd="0" destOrd="0" parTransId="{90A50384-D14D-704E-B4AD-483F7E634BE2}" sibTransId="{C56892BC-B517-494E-9C61-3EF33C916157}"/>
    <dgm:cxn modelId="{FBF06B78-E282-4E45-B7EC-89DC56F8B12A}" srcId="{83892E57-2F81-D441-AF4E-14F2DDB898BF}" destId="{BE89BAB0-EE10-DB43-AEBC-1FB8124C3431}" srcOrd="1" destOrd="0" parTransId="{05CB85A0-F2C7-6A4E-97B7-61BFB04EEE33}" sibTransId="{52C1822A-F690-7F43-B290-B027F1392577}"/>
    <dgm:cxn modelId="{EBA93689-2A8A-D343-93D2-BEF54DAE8A4D}" type="presOf" srcId="{6936970D-B121-0841-B22E-AD0A6BF31B6F}" destId="{444F9789-44C8-E143-A24D-F3B002B97DE4}" srcOrd="0" destOrd="0" presId="urn:microsoft.com/office/officeart/2008/layout/VerticalCurvedList"/>
    <dgm:cxn modelId="{D8D03794-CFC7-2546-A296-2B1F5926D9BC}" type="presOf" srcId="{C56892BC-B517-494E-9C61-3EF33C916157}" destId="{426F5D93-E391-4749-AEDD-D81BCB872A43}" srcOrd="0" destOrd="0" presId="urn:microsoft.com/office/officeart/2008/layout/VerticalCurvedList"/>
    <dgm:cxn modelId="{C731ED99-0265-F248-8CF5-5A49E05A6995}" type="presOf" srcId="{83892E57-2F81-D441-AF4E-14F2DDB898BF}" destId="{6156D58E-8B67-994B-92AE-9310BE23713E}" srcOrd="0" destOrd="0" presId="urn:microsoft.com/office/officeart/2008/layout/VerticalCurvedList"/>
    <dgm:cxn modelId="{4D6FDCCE-8133-BE4F-934B-E67EC55EAC12}" srcId="{83892E57-2F81-D441-AF4E-14F2DDB898BF}" destId="{9F4A2288-5CFB-6F46-BB4D-E94D0C834987}" srcOrd="2" destOrd="0" parTransId="{15D9CEFB-E2C0-3A49-A00A-FA10AF6AA791}" sibTransId="{CF921EDA-7962-5C47-9D8C-E5A9132D31DB}"/>
    <dgm:cxn modelId="{A47481D9-6A5B-9D47-A61B-C974940D057A}" type="presOf" srcId="{BE89BAB0-EE10-DB43-AEBC-1FB8124C3431}" destId="{0D827FDF-7482-7849-AA28-AE704F006506}" srcOrd="0" destOrd="0" presId="urn:microsoft.com/office/officeart/2008/layout/VerticalCurvedList"/>
    <dgm:cxn modelId="{261AADE0-1ABF-5140-8A2C-2F73F0A5BCB3}" srcId="{83892E57-2F81-D441-AF4E-14F2DDB898BF}" destId="{6936970D-B121-0841-B22E-AD0A6BF31B6F}" srcOrd="3" destOrd="0" parTransId="{2D506172-2A56-BC4F-AA48-9B8218D77CB9}" sibTransId="{9F46F122-7FC2-0149-A719-599B30481A72}"/>
    <dgm:cxn modelId="{1933EDD1-A293-1A4F-B1DC-D2E0A12C1F3C}" type="presParOf" srcId="{6156D58E-8B67-994B-92AE-9310BE23713E}" destId="{7CC5909C-0A89-5B43-A7BC-66930C6BA54B}" srcOrd="0" destOrd="0" presId="urn:microsoft.com/office/officeart/2008/layout/VerticalCurvedList"/>
    <dgm:cxn modelId="{59236FC4-CD20-5545-ACD0-51057ACEE4F9}" type="presParOf" srcId="{7CC5909C-0A89-5B43-A7BC-66930C6BA54B}" destId="{494A7024-890C-A341-8A34-C424420731CC}" srcOrd="0" destOrd="0" presId="urn:microsoft.com/office/officeart/2008/layout/VerticalCurvedList"/>
    <dgm:cxn modelId="{A12CE25D-B926-4B48-8DD1-4D2CFE9C4394}" type="presParOf" srcId="{494A7024-890C-A341-8A34-C424420731CC}" destId="{A1AF9509-C1EB-6D41-B523-24303DCD94A7}" srcOrd="0" destOrd="0" presId="urn:microsoft.com/office/officeart/2008/layout/VerticalCurvedList"/>
    <dgm:cxn modelId="{F3481B19-29F5-B842-B930-F5ECD32EFF79}" type="presParOf" srcId="{494A7024-890C-A341-8A34-C424420731CC}" destId="{426F5D93-E391-4749-AEDD-D81BCB872A43}" srcOrd="1" destOrd="0" presId="urn:microsoft.com/office/officeart/2008/layout/VerticalCurvedList"/>
    <dgm:cxn modelId="{99CEDE6A-7963-BC42-9E0F-F305D0E8A2E2}" type="presParOf" srcId="{494A7024-890C-A341-8A34-C424420731CC}" destId="{D39AE233-58AE-014C-947E-96EF4508D926}" srcOrd="2" destOrd="0" presId="urn:microsoft.com/office/officeart/2008/layout/VerticalCurvedList"/>
    <dgm:cxn modelId="{C482BD4D-28DD-F746-93A1-48A6445BBC55}" type="presParOf" srcId="{494A7024-890C-A341-8A34-C424420731CC}" destId="{DBCF3C21-3E93-1048-86D4-380D905DF867}" srcOrd="3" destOrd="0" presId="urn:microsoft.com/office/officeart/2008/layout/VerticalCurvedList"/>
    <dgm:cxn modelId="{7B095194-BF05-0C4C-81C6-D12881D44B4B}" type="presParOf" srcId="{7CC5909C-0A89-5B43-A7BC-66930C6BA54B}" destId="{A2BAE791-98F1-ED43-B109-155056CA4275}" srcOrd="1" destOrd="0" presId="urn:microsoft.com/office/officeart/2008/layout/VerticalCurvedList"/>
    <dgm:cxn modelId="{E2A20821-DED6-BC44-B478-6729D88E2EE4}" type="presParOf" srcId="{7CC5909C-0A89-5B43-A7BC-66930C6BA54B}" destId="{E82D3882-23F6-7F41-923D-33615308EE84}" srcOrd="2" destOrd="0" presId="urn:microsoft.com/office/officeart/2008/layout/VerticalCurvedList"/>
    <dgm:cxn modelId="{B974481B-5E19-D74E-B7C6-4B7F5F47558D}" type="presParOf" srcId="{E82D3882-23F6-7F41-923D-33615308EE84}" destId="{35B78F4C-4C37-7E42-8D7D-A39E4E0E591E}" srcOrd="0" destOrd="0" presId="urn:microsoft.com/office/officeart/2008/layout/VerticalCurvedList"/>
    <dgm:cxn modelId="{6ABFBCD3-DA30-0B4A-9FB5-CDA82B65C051}" type="presParOf" srcId="{7CC5909C-0A89-5B43-A7BC-66930C6BA54B}" destId="{0D827FDF-7482-7849-AA28-AE704F006506}" srcOrd="3" destOrd="0" presId="urn:microsoft.com/office/officeart/2008/layout/VerticalCurvedList"/>
    <dgm:cxn modelId="{5F794741-7890-2749-AFAF-B385410E51EC}" type="presParOf" srcId="{7CC5909C-0A89-5B43-A7BC-66930C6BA54B}" destId="{2B4A1F46-E2EC-BE40-87D3-E1257D11BC8E}" srcOrd="4" destOrd="0" presId="urn:microsoft.com/office/officeart/2008/layout/VerticalCurvedList"/>
    <dgm:cxn modelId="{4E25FE64-F5F4-414F-93E3-86DB93A1716A}" type="presParOf" srcId="{2B4A1F46-E2EC-BE40-87D3-E1257D11BC8E}" destId="{4C0DCDB3-AD80-C74C-8490-A518ED35AF5F}" srcOrd="0" destOrd="0" presId="urn:microsoft.com/office/officeart/2008/layout/VerticalCurvedList"/>
    <dgm:cxn modelId="{117C0C95-1598-AB49-943D-2FF0A4A80809}" type="presParOf" srcId="{7CC5909C-0A89-5B43-A7BC-66930C6BA54B}" destId="{026FD997-A0B3-B24D-B93F-B385A9BE8DC5}" srcOrd="5" destOrd="0" presId="urn:microsoft.com/office/officeart/2008/layout/VerticalCurvedList"/>
    <dgm:cxn modelId="{E1F4B70F-BC97-E24F-8E0C-82341682E18C}" type="presParOf" srcId="{7CC5909C-0A89-5B43-A7BC-66930C6BA54B}" destId="{1F5C2C94-A088-0C4C-B2FF-E6BD2D00AC03}" srcOrd="6" destOrd="0" presId="urn:microsoft.com/office/officeart/2008/layout/VerticalCurvedList"/>
    <dgm:cxn modelId="{7C20421F-6BCA-1747-AE01-464244062B26}" type="presParOf" srcId="{1F5C2C94-A088-0C4C-B2FF-E6BD2D00AC03}" destId="{20FD00BF-D9D3-9F47-8239-DDADC0253965}" srcOrd="0" destOrd="0" presId="urn:microsoft.com/office/officeart/2008/layout/VerticalCurvedList"/>
    <dgm:cxn modelId="{349E2973-04F3-314E-82E1-EE979C8049E4}" type="presParOf" srcId="{7CC5909C-0A89-5B43-A7BC-66930C6BA54B}" destId="{444F9789-44C8-E143-A24D-F3B002B97DE4}" srcOrd="7" destOrd="0" presId="urn:microsoft.com/office/officeart/2008/layout/VerticalCurvedList"/>
    <dgm:cxn modelId="{56F149E3-A0B1-F94C-9218-957BBE6CB1CA}" type="presParOf" srcId="{7CC5909C-0A89-5B43-A7BC-66930C6BA54B}" destId="{1A66022B-8B29-C541-A494-181022F2E2A7}" srcOrd="8" destOrd="0" presId="urn:microsoft.com/office/officeart/2008/layout/VerticalCurvedList"/>
    <dgm:cxn modelId="{9E896520-5BB9-3A44-B37B-2EF47751C91B}" type="presParOf" srcId="{1A66022B-8B29-C541-A494-181022F2E2A7}" destId="{49EBD869-2702-034C-BF98-97E9965705B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F5D93-E391-4749-AEDD-D81BCB872A43}">
      <dsp:nvSpPr>
        <dsp:cNvPr id="0" name=""/>
        <dsp:cNvSpPr/>
      </dsp:nvSpPr>
      <dsp:spPr>
        <a:xfrm>
          <a:off x="-7030736" y="-228126"/>
          <a:ext cx="9266305" cy="6810108"/>
        </a:xfrm>
        <a:prstGeom prst="blockArc">
          <a:avLst>
            <a:gd name="adj1" fmla="val 18900000"/>
            <a:gd name="adj2" fmla="val 2700000"/>
            <a:gd name="adj3" fmla="val 254"/>
          </a:avLst>
        </a:prstGeom>
        <a:noFill/>
        <a:ln w="762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BAE791-98F1-ED43-B109-155056CA4275}">
      <dsp:nvSpPr>
        <dsp:cNvPr id="0" name=""/>
        <dsp:cNvSpPr/>
      </dsp:nvSpPr>
      <dsp:spPr>
        <a:xfrm>
          <a:off x="2222287" y="485778"/>
          <a:ext cx="6732014" cy="972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108000" rIns="216000" bIns="1080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Lorem ipsum dolor sit </a:t>
          </a:r>
          <a:r>
            <a:rPr lang="en-US" sz="1400" kern="1200" dirty="0" err="1"/>
            <a:t>amet</a:t>
          </a:r>
          <a:r>
            <a:rPr lang="en-US" sz="1400" kern="1200" dirty="0"/>
            <a:t>, </a:t>
          </a:r>
          <a:r>
            <a:rPr lang="en-US" sz="1400" kern="1200" dirty="0" err="1"/>
            <a:t>consectetuer</a:t>
          </a:r>
          <a:r>
            <a:rPr lang="en-US" sz="1400" kern="1200" dirty="0"/>
            <a:t> </a:t>
          </a:r>
          <a:r>
            <a:rPr lang="en-US" sz="1400" kern="1200" dirty="0" err="1"/>
            <a:t>adipiscing</a:t>
          </a:r>
          <a:r>
            <a:rPr lang="en-US" sz="1400" kern="1200" dirty="0"/>
            <a:t> </a:t>
          </a:r>
          <a:r>
            <a:rPr lang="en-US" sz="1400" kern="1200" dirty="0" err="1"/>
            <a:t>elit</a:t>
          </a:r>
          <a:r>
            <a:rPr lang="en-US" sz="1400" kern="1200" dirty="0"/>
            <a:t>, sed diam </a:t>
          </a:r>
          <a:r>
            <a:rPr lang="en-US" sz="1400" kern="1200" dirty="0" err="1"/>
            <a:t>nonummy</a:t>
          </a:r>
          <a:r>
            <a:rPr lang="en-US" sz="1400" kern="1200" dirty="0"/>
            <a:t> </a:t>
          </a:r>
          <a:r>
            <a:rPr lang="en-US" sz="1400" kern="1200" dirty="0" err="1"/>
            <a:t>nibh</a:t>
          </a:r>
          <a:r>
            <a:rPr lang="en-US" sz="1400" kern="1200" dirty="0"/>
            <a:t> </a:t>
          </a:r>
          <a:r>
            <a:rPr lang="en-US" sz="1400" kern="1200" dirty="0" err="1"/>
            <a:t>euismod</a:t>
          </a:r>
          <a:r>
            <a:rPr lang="en-US" sz="1400" kern="1200" dirty="0"/>
            <a:t> </a:t>
          </a:r>
          <a:r>
            <a:rPr lang="en-US" sz="1400" kern="1200" dirty="0" err="1"/>
            <a:t>tincidunt</a:t>
          </a:r>
          <a:r>
            <a:rPr lang="en-US" sz="1400" kern="1200" dirty="0"/>
            <a:t> </a:t>
          </a:r>
          <a:r>
            <a:rPr lang="en-US" sz="1400" kern="1200" dirty="0" err="1"/>
            <a:t>ut</a:t>
          </a:r>
          <a:r>
            <a:rPr lang="en-US" sz="1400" kern="1200" dirty="0"/>
            <a:t> </a:t>
          </a:r>
          <a:r>
            <a:rPr lang="en-US" sz="1400" kern="1200" dirty="0" err="1"/>
            <a:t>laoreet</a:t>
          </a:r>
          <a:r>
            <a:rPr lang="en-US" sz="1400" kern="1200" dirty="0"/>
            <a:t> dolore magna </a:t>
          </a:r>
          <a:r>
            <a:rPr lang="en-US" sz="1400" kern="1200" dirty="0" err="1"/>
            <a:t>aliquam</a:t>
          </a:r>
          <a:r>
            <a:rPr lang="en-US" sz="1400" kern="1200" dirty="0"/>
            <a:t> </a:t>
          </a:r>
          <a:r>
            <a:rPr lang="en-US" sz="1400" kern="1200" dirty="0" err="1"/>
            <a:t>erat</a:t>
          </a:r>
          <a:r>
            <a:rPr lang="en-US" sz="1400" kern="1200" dirty="0"/>
            <a:t> </a:t>
          </a:r>
          <a:r>
            <a:rPr lang="en-US" sz="1400" kern="1200" dirty="0" err="1"/>
            <a:t>volutpat</a:t>
          </a:r>
          <a:r>
            <a:rPr lang="en-US" sz="1400" kern="1200" dirty="0"/>
            <a:t>. Ut </a:t>
          </a:r>
          <a:r>
            <a:rPr lang="en-US" sz="1400" kern="1200" dirty="0" err="1"/>
            <a:t>wisi</a:t>
          </a:r>
          <a:r>
            <a:rPr lang="en-US" sz="1400" kern="1200" dirty="0"/>
            <a:t> </a:t>
          </a:r>
          <a:r>
            <a:rPr lang="en-US" sz="1400" kern="1200" dirty="0" err="1"/>
            <a:t>enim</a:t>
          </a:r>
          <a:r>
            <a:rPr lang="en-US" sz="1400" kern="1200" dirty="0"/>
            <a:t> ad minim </a:t>
          </a:r>
          <a:r>
            <a:rPr lang="en-US" sz="1400" kern="1200" dirty="0" err="1"/>
            <a:t>veniam</a:t>
          </a:r>
          <a:r>
            <a:rPr lang="en-US" sz="1400" kern="1200" dirty="0"/>
            <a:t>, </a:t>
          </a:r>
          <a:r>
            <a:rPr lang="en-US" sz="1400" kern="1200" dirty="0" err="1"/>
            <a:t>quis</a:t>
          </a:r>
          <a:r>
            <a:rPr lang="en-US" sz="1400" kern="1200" dirty="0"/>
            <a:t> </a:t>
          </a:r>
          <a:r>
            <a:rPr lang="en-US" sz="1400" kern="1200" dirty="0" err="1"/>
            <a:t>nostrue</a:t>
          </a:r>
          <a:endParaRPr lang="en-US" sz="1400" kern="1200" dirty="0"/>
        </a:p>
      </dsp:txBody>
      <dsp:txXfrm>
        <a:off x="2269739" y="533230"/>
        <a:ext cx="6637110" cy="877157"/>
      </dsp:txXfrm>
    </dsp:sp>
    <dsp:sp modelId="{35B78F4C-4C37-7E42-8D7D-A39E4E0E591E}">
      <dsp:nvSpPr>
        <dsp:cNvPr id="0" name=""/>
        <dsp:cNvSpPr/>
      </dsp:nvSpPr>
      <dsp:spPr>
        <a:xfrm>
          <a:off x="388472" y="381257"/>
          <a:ext cx="1215076" cy="1215076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27FDF-7482-7849-AA28-AE704F006506}">
      <dsp:nvSpPr>
        <dsp:cNvPr id="0" name=""/>
        <dsp:cNvSpPr/>
      </dsp:nvSpPr>
      <dsp:spPr>
        <a:xfrm>
          <a:off x="3140636" y="1944123"/>
          <a:ext cx="6731974" cy="972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108000" rIns="216000" bIns="1080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Lorem ipsum dolor sit </a:t>
          </a:r>
          <a:r>
            <a:rPr lang="en-US" sz="1400" kern="1200" dirty="0" err="1"/>
            <a:t>amet</a:t>
          </a:r>
          <a:r>
            <a:rPr lang="en-US" sz="1400" kern="1200" dirty="0"/>
            <a:t>, </a:t>
          </a:r>
          <a:r>
            <a:rPr lang="en-US" sz="1400" kern="1200" dirty="0" err="1"/>
            <a:t>consectetuer</a:t>
          </a:r>
          <a:r>
            <a:rPr lang="en-US" sz="1400" kern="1200" dirty="0"/>
            <a:t> </a:t>
          </a:r>
          <a:r>
            <a:rPr lang="en-US" sz="1400" kern="1200" dirty="0" err="1"/>
            <a:t>adipiscing</a:t>
          </a:r>
          <a:r>
            <a:rPr lang="en-US" sz="1400" kern="1200" dirty="0"/>
            <a:t> </a:t>
          </a:r>
          <a:r>
            <a:rPr lang="en-US" sz="1400" kern="1200" dirty="0" err="1"/>
            <a:t>elit</a:t>
          </a:r>
          <a:r>
            <a:rPr lang="en-US" sz="1400" kern="1200" dirty="0"/>
            <a:t>, sed diam </a:t>
          </a:r>
          <a:r>
            <a:rPr lang="en-US" sz="1400" kern="1200" dirty="0" err="1"/>
            <a:t>nonummy</a:t>
          </a:r>
          <a:r>
            <a:rPr lang="en-US" sz="1400" kern="1200" dirty="0"/>
            <a:t> </a:t>
          </a:r>
          <a:r>
            <a:rPr lang="en-US" sz="1400" kern="1200" dirty="0" err="1"/>
            <a:t>nibh</a:t>
          </a:r>
          <a:r>
            <a:rPr lang="en-US" sz="1400" kern="1200" dirty="0"/>
            <a:t> </a:t>
          </a:r>
          <a:r>
            <a:rPr lang="en-US" sz="1400" kern="1200" dirty="0" err="1"/>
            <a:t>euismod</a:t>
          </a:r>
          <a:r>
            <a:rPr lang="en-US" sz="1400" kern="1200" dirty="0"/>
            <a:t> </a:t>
          </a:r>
          <a:r>
            <a:rPr lang="en-US" sz="1400" kern="1200" dirty="0" err="1"/>
            <a:t>tincidunt</a:t>
          </a:r>
          <a:r>
            <a:rPr lang="en-US" sz="1400" kern="1200" dirty="0"/>
            <a:t> </a:t>
          </a:r>
          <a:r>
            <a:rPr lang="en-US" sz="1400" kern="1200" dirty="0" err="1"/>
            <a:t>ut</a:t>
          </a:r>
          <a:r>
            <a:rPr lang="en-US" sz="1400" kern="1200" dirty="0"/>
            <a:t> </a:t>
          </a:r>
          <a:r>
            <a:rPr lang="en-US" sz="1400" kern="1200" dirty="0" err="1"/>
            <a:t>laoreet</a:t>
          </a:r>
          <a:r>
            <a:rPr lang="en-US" sz="1400" kern="1200" dirty="0"/>
            <a:t> dolore magna </a:t>
          </a:r>
          <a:r>
            <a:rPr lang="en-US" sz="1400" kern="1200" dirty="0" err="1"/>
            <a:t>aliquam</a:t>
          </a:r>
          <a:r>
            <a:rPr lang="en-US" sz="1400" kern="1200" dirty="0"/>
            <a:t> </a:t>
          </a:r>
          <a:r>
            <a:rPr lang="en-US" sz="1400" kern="1200" dirty="0" err="1"/>
            <a:t>erat</a:t>
          </a:r>
          <a:r>
            <a:rPr lang="en-US" sz="1400" kern="1200" dirty="0"/>
            <a:t> </a:t>
          </a:r>
          <a:r>
            <a:rPr lang="en-US" sz="1400" kern="1200" dirty="0" err="1"/>
            <a:t>volutpat</a:t>
          </a:r>
          <a:r>
            <a:rPr lang="en-US" sz="1400" kern="1200" dirty="0"/>
            <a:t>. Ut </a:t>
          </a:r>
          <a:r>
            <a:rPr lang="en-US" sz="1400" kern="1200" dirty="0" err="1"/>
            <a:t>wisi</a:t>
          </a:r>
          <a:r>
            <a:rPr lang="en-US" sz="1400" kern="1200" dirty="0"/>
            <a:t> </a:t>
          </a:r>
          <a:r>
            <a:rPr lang="en-US" sz="1400" kern="1200" dirty="0" err="1"/>
            <a:t>enim</a:t>
          </a:r>
          <a:r>
            <a:rPr lang="en-US" sz="1400" kern="1200" dirty="0"/>
            <a:t> ad minim </a:t>
          </a:r>
          <a:r>
            <a:rPr lang="en-US" sz="1400" kern="1200" dirty="0" err="1"/>
            <a:t>veniam</a:t>
          </a:r>
          <a:r>
            <a:rPr lang="en-US" sz="1400" kern="1200" dirty="0"/>
            <a:t>, </a:t>
          </a:r>
          <a:r>
            <a:rPr lang="en-US" sz="1400" kern="1200" dirty="0" err="1"/>
            <a:t>quis</a:t>
          </a:r>
          <a:r>
            <a:rPr lang="en-US" sz="1400" kern="1200" dirty="0"/>
            <a:t> </a:t>
          </a:r>
          <a:r>
            <a:rPr lang="en-US" sz="1400" kern="1200" dirty="0" err="1"/>
            <a:t>nostrue</a:t>
          </a:r>
          <a:endParaRPr lang="en-US" sz="1400" kern="1200" dirty="0"/>
        </a:p>
      </dsp:txBody>
      <dsp:txXfrm>
        <a:off x="3188088" y="1991575"/>
        <a:ext cx="6637070" cy="877157"/>
      </dsp:txXfrm>
    </dsp:sp>
    <dsp:sp modelId="{4C0DCDB3-AD80-C74C-8490-A518ED35AF5F}">
      <dsp:nvSpPr>
        <dsp:cNvPr id="0" name=""/>
        <dsp:cNvSpPr/>
      </dsp:nvSpPr>
      <dsp:spPr>
        <a:xfrm>
          <a:off x="1454129" y="1835276"/>
          <a:ext cx="1215076" cy="1215076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FD997-A0B3-B24D-B93F-B385A9BE8DC5}">
      <dsp:nvSpPr>
        <dsp:cNvPr id="0" name=""/>
        <dsp:cNvSpPr/>
      </dsp:nvSpPr>
      <dsp:spPr>
        <a:xfrm>
          <a:off x="3142118" y="3402468"/>
          <a:ext cx="6731974" cy="972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108000" rIns="216000" bIns="1080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Lorem ipsum dolor sit </a:t>
          </a:r>
          <a:r>
            <a:rPr lang="en-US" sz="1400" kern="1200" dirty="0" err="1"/>
            <a:t>amet</a:t>
          </a:r>
          <a:r>
            <a:rPr lang="en-US" sz="1400" kern="1200" dirty="0"/>
            <a:t>, </a:t>
          </a:r>
          <a:r>
            <a:rPr lang="en-US" sz="1400" kern="1200" dirty="0" err="1"/>
            <a:t>consectetuer</a:t>
          </a:r>
          <a:r>
            <a:rPr lang="en-US" sz="1400" kern="1200" dirty="0"/>
            <a:t> </a:t>
          </a:r>
          <a:r>
            <a:rPr lang="en-US" sz="1400" kern="1200" dirty="0" err="1"/>
            <a:t>adipiscing</a:t>
          </a:r>
          <a:r>
            <a:rPr lang="en-US" sz="1400" kern="1200" dirty="0"/>
            <a:t> </a:t>
          </a:r>
          <a:r>
            <a:rPr lang="en-US" sz="1400" kern="1200" dirty="0" err="1"/>
            <a:t>elit</a:t>
          </a:r>
          <a:r>
            <a:rPr lang="en-US" sz="1400" kern="1200" dirty="0"/>
            <a:t>, sed diam </a:t>
          </a:r>
          <a:r>
            <a:rPr lang="en-US" sz="1400" kern="1200" dirty="0" err="1"/>
            <a:t>nonummy</a:t>
          </a:r>
          <a:r>
            <a:rPr lang="en-US" sz="1400" kern="1200" dirty="0"/>
            <a:t> </a:t>
          </a:r>
          <a:r>
            <a:rPr lang="en-US" sz="1400" kern="1200" dirty="0" err="1"/>
            <a:t>nibh</a:t>
          </a:r>
          <a:r>
            <a:rPr lang="en-US" sz="1400" kern="1200" dirty="0"/>
            <a:t> </a:t>
          </a:r>
          <a:r>
            <a:rPr lang="en-US" sz="1400" kern="1200" dirty="0" err="1"/>
            <a:t>euismod</a:t>
          </a:r>
          <a:r>
            <a:rPr lang="en-US" sz="1400" kern="1200" dirty="0"/>
            <a:t> </a:t>
          </a:r>
          <a:r>
            <a:rPr lang="en-US" sz="1400" kern="1200" dirty="0" err="1"/>
            <a:t>tincidunt</a:t>
          </a:r>
          <a:r>
            <a:rPr lang="en-US" sz="1400" kern="1200" dirty="0"/>
            <a:t> </a:t>
          </a:r>
          <a:r>
            <a:rPr lang="en-US" sz="1400" kern="1200" dirty="0" err="1"/>
            <a:t>ut</a:t>
          </a:r>
          <a:r>
            <a:rPr lang="en-US" sz="1400" kern="1200" dirty="0"/>
            <a:t> </a:t>
          </a:r>
          <a:r>
            <a:rPr lang="en-US" sz="1400" kern="1200" dirty="0" err="1"/>
            <a:t>laoreet</a:t>
          </a:r>
          <a:r>
            <a:rPr lang="en-US" sz="1400" kern="1200" dirty="0"/>
            <a:t> dolore magna </a:t>
          </a:r>
          <a:r>
            <a:rPr lang="en-US" sz="1400" kern="1200" dirty="0" err="1"/>
            <a:t>aliquam</a:t>
          </a:r>
          <a:r>
            <a:rPr lang="en-US" sz="1400" kern="1200" dirty="0"/>
            <a:t> </a:t>
          </a:r>
          <a:r>
            <a:rPr lang="en-US" sz="1400" kern="1200" dirty="0" err="1"/>
            <a:t>erat</a:t>
          </a:r>
          <a:r>
            <a:rPr lang="en-US" sz="1400" kern="1200" dirty="0"/>
            <a:t> </a:t>
          </a:r>
          <a:r>
            <a:rPr lang="en-US" sz="1400" kern="1200" dirty="0" err="1"/>
            <a:t>volutpat</a:t>
          </a:r>
          <a:r>
            <a:rPr lang="en-US" sz="1400" kern="1200" dirty="0"/>
            <a:t>. Ut </a:t>
          </a:r>
          <a:r>
            <a:rPr lang="en-US" sz="1400" kern="1200" dirty="0" err="1"/>
            <a:t>wisi</a:t>
          </a:r>
          <a:r>
            <a:rPr lang="en-US" sz="1400" kern="1200" dirty="0"/>
            <a:t> </a:t>
          </a:r>
          <a:r>
            <a:rPr lang="en-US" sz="1400" kern="1200" dirty="0" err="1"/>
            <a:t>enim</a:t>
          </a:r>
          <a:r>
            <a:rPr lang="en-US" sz="1400" kern="1200" dirty="0"/>
            <a:t> ad minim </a:t>
          </a:r>
          <a:r>
            <a:rPr lang="en-US" sz="1400" kern="1200" dirty="0" err="1"/>
            <a:t>veniam</a:t>
          </a:r>
          <a:r>
            <a:rPr lang="en-US" sz="1400" kern="1200" dirty="0"/>
            <a:t>, </a:t>
          </a:r>
          <a:r>
            <a:rPr lang="en-US" sz="1400" kern="1200" dirty="0" err="1"/>
            <a:t>quis</a:t>
          </a:r>
          <a:r>
            <a:rPr lang="en-US" sz="1400" kern="1200" dirty="0"/>
            <a:t> </a:t>
          </a:r>
          <a:r>
            <a:rPr lang="en-US" sz="1400" kern="1200" dirty="0" err="1"/>
            <a:t>nostrue</a:t>
          </a:r>
          <a:endParaRPr lang="en-US" sz="1400" kern="1200" dirty="0"/>
        </a:p>
      </dsp:txBody>
      <dsp:txXfrm>
        <a:off x="3189570" y="3449920"/>
        <a:ext cx="6637070" cy="877157"/>
      </dsp:txXfrm>
    </dsp:sp>
    <dsp:sp modelId="{20FD00BF-D9D3-9F47-8239-DDADC0253965}">
      <dsp:nvSpPr>
        <dsp:cNvPr id="0" name=""/>
        <dsp:cNvSpPr/>
      </dsp:nvSpPr>
      <dsp:spPr>
        <a:xfrm>
          <a:off x="1540703" y="3306914"/>
          <a:ext cx="1215076" cy="1215076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4F9789-44C8-E143-A24D-F3B002B97DE4}">
      <dsp:nvSpPr>
        <dsp:cNvPr id="0" name=""/>
        <dsp:cNvSpPr/>
      </dsp:nvSpPr>
      <dsp:spPr>
        <a:xfrm>
          <a:off x="2221174" y="4860813"/>
          <a:ext cx="6732014" cy="972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108000" rIns="216000" bIns="108000" numCol="1" spcCol="1270" anchor="ctr" anchorCtr="0">
          <a:noAutofit/>
        </a:bodyPr>
        <a:lstStyle/>
        <a:p>
          <a:pPr marL="0" lvl="0" indent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Lorem ipsum dolor sit </a:t>
          </a:r>
          <a:r>
            <a:rPr lang="en-US" sz="1400" kern="1200" dirty="0" err="1"/>
            <a:t>amet</a:t>
          </a:r>
          <a:r>
            <a:rPr lang="en-US" sz="1400" kern="1200" dirty="0"/>
            <a:t>, </a:t>
          </a:r>
          <a:r>
            <a:rPr lang="en-US" sz="1400" kern="1200" dirty="0" err="1"/>
            <a:t>consectetuer</a:t>
          </a:r>
          <a:r>
            <a:rPr lang="en-US" sz="1400" kern="1200" dirty="0"/>
            <a:t> </a:t>
          </a:r>
          <a:r>
            <a:rPr lang="en-US" sz="1400" kern="1200" dirty="0" err="1"/>
            <a:t>adipiscing</a:t>
          </a:r>
          <a:r>
            <a:rPr lang="en-US" sz="1400" kern="1200" dirty="0"/>
            <a:t> </a:t>
          </a:r>
          <a:r>
            <a:rPr lang="en-US" sz="1400" kern="1200" dirty="0" err="1"/>
            <a:t>elit</a:t>
          </a:r>
          <a:r>
            <a:rPr lang="en-US" sz="1400" kern="1200" dirty="0"/>
            <a:t>, sed diam </a:t>
          </a:r>
          <a:r>
            <a:rPr lang="en-US" sz="1400" kern="1200" dirty="0" err="1"/>
            <a:t>nonummy</a:t>
          </a:r>
          <a:r>
            <a:rPr lang="en-US" sz="1400" kern="1200" dirty="0"/>
            <a:t> </a:t>
          </a:r>
          <a:r>
            <a:rPr lang="en-US" sz="1400" kern="1200" dirty="0" err="1"/>
            <a:t>nibh</a:t>
          </a:r>
          <a:r>
            <a:rPr lang="en-US" sz="1400" kern="1200" dirty="0"/>
            <a:t> </a:t>
          </a:r>
          <a:r>
            <a:rPr lang="en-US" sz="1400" kern="1200" dirty="0" err="1"/>
            <a:t>euismod</a:t>
          </a:r>
          <a:r>
            <a:rPr lang="en-US" sz="1400" kern="1200" dirty="0"/>
            <a:t> </a:t>
          </a:r>
          <a:r>
            <a:rPr lang="en-US" sz="1400" kern="1200" dirty="0" err="1"/>
            <a:t>tincidunt</a:t>
          </a:r>
          <a:r>
            <a:rPr lang="en-US" sz="1400" kern="1200" dirty="0"/>
            <a:t> </a:t>
          </a:r>
          <a:r>
            <a:rPr lang="en-US" sz="1400" kern="1200" dirty="0" err="1"/>
            <a:t>ut</a:t>
          </a:r>
          <a:r>
            <a:rPr lang="en-US" sz="1400" kern="1200" dirty="0"/>
            <a:t> </a:t>
          </a:r>
          <a:r>
            <a:rPr lang="en-US" sz="1400" kern="1200" dirty="0" err="1"/>
            <a:t>laoreet</a:t>
          </a:r>
          <a:r>
            <a:rPr lang="en-US" sz="1400" kern="1200" dirty="0"/>
            <a:t> dolore magna </a:t>
          </a:r>
          <a:r>
            <a:rPr lang="en-US" sz="1400" kern="1200" dirty="0" err="1"/>
            <a:t>aliquam</a:t>
          </a:r>
          <a:r>
            <a:rPr lang="en-US" sz="1400" kern="1200" dirty="0"/>
            <a:t> </a:t>
          </a:r>
          <a:r>
            <a:rPr lang="en-US" sz="1400" kern="1200" dirty="0" err="1"/>
            <a:t>erat</a:t>
          </a:r>
          <a:r>
            <a:rPr lang="en-US" sz="1400" kern="1200" dirty="0"/>
            <a:t> </a:t>
          </a:r>
          <a:r>
            <a:rPr lang="en-US" sz="1400" kern="1200" dirty="0" err="1"/>
            <a:t>volutpat</a:t>
          </a:r>
          <a:r>
            <a:rPr lang="en-US" sz="1400" kern="1200" dirty="0"/>
            <a:t>. Ut </a:t>
          </a:r>
          <a:r>
            <a:rPr lang="en-US" sz="1400" kern="1200" dirty="0" err="1"/>
            <a:t>wisi</a:t>
          </a:r>
          <a:r>
            <a:rPr lang="en-US" sz="1400" kern="1200" dirty="0"/>
            <a:t> </a:t>
          </a:r>
          <a:r>
            <a:rPr lang="en-US" sz="1400" kern="1200" dirty="0" err="1"/>
            <a:t>enim</a:t>
          </a:r>
          <a:r>
            <a:rPr lang="en-US" sz="1400" kern="1200" dirty="0"/>
            <a:t> ad minim </a:t>
          </a:r>
          <a:r>
            <a:rPr lang="en-US" sz="1400" kern="1200" dirty="0" err="1"/>
            <a:t>veniam</a:t>
          </a:r>
          <a:r>
            <a:rPr lang="en-US" sz="1400" kern="1200" dirty="0"/>
            <a:t>, </a:t>
          </a:r>
          <a:r>
            <a:rPr lang="en-US" sz="1400" kern="1200" dirty="0" err="1"/>
            <a:t>quis</a:t>
          </a:r>
          <a:r>
            <a:rPr lang="en-US" sz="1400" kern="1200" dirty="0"/>
            <a:t> </a:t>
          </a:r>
          <a:r>
            <a:rPr lang="en-US" sz="1400" kern="1200" dirty="0" err="1"/>
            <a:t>nostrue</a:t>
          </a:r>
          <a:endParaRPr lang="en-US" sz="1400" kern="1200" dirty="0"/>
        </a:p>
      </dsp:txBody>
      <dsp:txXfrm>
        <a:off x="2268626" y="4908265"/>
        <a:ext cx="6637110" cy="877157"/>
      </dsp:txXfrm>
    </dsp:sp>
    <dsp:sp modelId="{49EBD869-2702-034C-BF98-97E9965705B0}">
      <dsp:nvSpPr>
        <dsp:cNvPr id="0" name=""/>
        <dsp:cNvSpPr/>
      </dsp:nvSpPr>
      <dsp:spPr>
        <a:xfrm>
          <a:off x="411328" y="4739305"/>
          <a:ext cx="1215076" cy="1215076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958DC-294C-3E47-9153-318BB86747A6}">
      <dsp:nvSpPr>
        <dsp:cNvPr id="0" name=""/>
        <dsp:cNvSpPr/>
      </dsp:nvSpPr>
      <dsp:spPr>
        <a:xfrm rot="10800000">
          <a:off x="1240677" y="950"/>
          <a:ext cx="3977830" cy="95496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4"/>
              </a:solidFill>
              <a:latin typeface="+mj-lt"/>
            </a:rPr>
            <a:t>Lorem ipsum Title 1</a:t>
          </a:r>
          <a:br>
            <a:rPr lang="en-US" sz="1400" kern="1200" dirty="0">
              <a:solidFill>
                <a:schemeClr val="accent3"/>
              </a:solidFill>
            </a:rPr>
          </a:br>
          <a:r>
            <a:rPr lang="en-US" sz="1200" kern="1200" dirty="0">
              <a:solidFill>
                <a:schemeClr val="accent3"/>
              </a:solidFill>
            </a:rPr>
            <a:t>Lorem ipsum dolor sit </a:t>
          </a:r>
          <a:r>
            <a:rPr lang="en-US" sz="1200" kern="1200" dirty="0" err="1">
              <a:solidFill>
                <a:schemeClr val="accent3"/>
              </a:solidFill>
            </a:rPr>
            <a:t>amet</a:t>
          </a:r>
          <a:r>
            <a:rPr lang="en-US" sz="1200" kern="1200" dirty="0">
              <a:solidFill>
                <a:schemeClr val="accent3"/>
              </a:solidFill>
            </a:rPr>
            <a:t>, </a:t>
          </a:r>
          <a:r>
            <a:rPr lang="en-US" sz="1200" kern="1200" dirty="0" err="1">
              <a:solidFill>
                <a:schemeClr val="accent3"/>
              </a:solidFill>
            </a:rPr>
            <a:t>consectetuer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adipiscing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elit</a:t>
          </a:r>
          <a:r>
            <a:rPr lang="en-US" sz="1200" kern="1200" dirty="0">
              <a:solidFill>
                <a:schemeClr val="accent3"/>
              </a:solidFill>
            </a:rPr>
            <a:t>, sed diam </a:t>
          </a:r>
          <a:r>
            <a:rPr lang="en-US" sz="1200" kern="1200" dirty="0" err="1">
              <a:solidFill>
                <a:schemeClr val="accent3"/>
              </a:solidFill>
            </a:rPr>
            <a:t>nonummy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nibh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euismod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tincidunt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ut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laoreet</a:t>
          </a:r>
          <a:r>
            <a:rPr lang="en-US" sz="1200" kern="1200" dirty="0">
              <a:solidFill>
                <a:schemeClr val="accent3"/>
              </a:solidFill>
            </a:rPr>
            <a:t> dolore magna </a:t>
          </a:r>
          <a:r>
            <a:rPr lang="en-US" sz="1200" kern="1200" dirty="0" err="1">
              <a:solidFill>
                <a:schemeClr val="accent3"/>
              </a:solidFill>
            </a:rPr>
            <a:t>aliquam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erat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volutpat</a:t>
          </a:r>
          <a:r>
            <a:rPr lang="en-US" sz="1200" kern="1200" dirty="0">
              <a:solidFill>
                <a:schemeClr val="accent3"/>
              </a:solidFill>
            </a:rPr>
            <a:t>.</a:t>
          </a:r>
          <a:endParaRPr lang="en-US" sz="1400" kern="1200" dirty="0">
            <a:solidFill>
              <a:schemeClr val="accent3"/>
            </a:solidFill>
          </a:endParaRPr>
        </a:p>
      </dsp:txBody>
      <dsp:txXfrm rot="10800000">
        <a:off x="1240677" y="950"/>
        <a:ext cx="3977830" cy="954969"/>
      </dsp:txXfrm>
    </dsp:sp>
    <dsp:sp modelId="{766FAB91-1476-2443-8B5D-EFCAAA3E2BB8}">
      <dsp:nvSpPr>
        <dsp:cNvPr id="0" name=""/>
        <dsp:cNvSpPr/>
      </dsp:nvSpPr>
      <dsp:spPr>
        <a:xfrm>
          <a:off x="0" y="950"/>
          <a:ext cx="954969" cy="954969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4E100-60C6-AB46-828F-382B6522DBE0}">
      <dsp:nvSpPr>
        <dsp:cNvPr id="0" name=""/>
        <dsp:cNvSpPr/>
      </dsp:nvSpPr>
      <dsp:spPr>
        <a:xfrm rot="10800000">
          <a:off x="1240677" y="1240984"/>
          <a:ext cx="3977830" cy="95496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4"/>
              </a:solidFill>
              <a:latin typeface="+mj-lt"/>
            </a:rPr>
            <a:t>Lorem ipsum Title 1</a:t>
          </a:r>
          <a:br>
            <a:rPr lang="en-US" sz="1400" kern="1200" dirty="0">
              <a:solidFill>
                <a:schemeClr val="accent3"/>
              </a:solidFill>
            </a:rPr>
          </a:br>
          <a:r>
            <a:rPr lang="en-US" sz="1200" kern="1200" dirty="0">
              <a:solidFill>
                <a:schemeClr val="accent3"/>
              </a:solidFill>
            </a:rPr>
            <a:t>Lorem ipsum dolor sit </a:t>
          </a:r>
          <a:r>
            <a:rPr lang="en-US" sz="1200" kern="1200" dirty="0" err="1">
              <a:solidFill>
                <a:schemeClr val="accent3"/>
              </a:solidFill>
            </a:rPr>
            <a:t>amet</a:t>
          </a:r>
          <a:r>
            <a:rPr lang="en-US" sz="1200" kern="1200" dirty="0">
              <a:solidFill>
                <a:schemeClr val="accent3"/>
              </a:solidFill>
            </a:rPr>
            <a:t>, </a:t>
          </a:r>
          <a:r>
            <a:rPr lang="en-US" sz="1200" kern="1200" dirty="0" err="1">
              <a:solidFill>
                <a:schemeClr val="accent3"/>
              </a:solidFill>
            </a:rPr>
            <a:t>consectetuer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adipiscing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elit</a:t>
          </a:r>
          <a:r>
            <a:rPr lang="en-US" sz="1200" kern="1200" dirty="0">
              <a:solidFill>
                <a:schemeClr val="accent3"/>
              </a:solidFill>
            </a:rPr>
            <a:t>, sed diam </a:t>
          </a:r>
          <a:r>
            <a:rPr lang="en-US" sz="1200" kern="1200" dirty="0" err="1">
              <a:solidFill>
                <a:schemeClr val="accent3"/>
              </a:solidFill>
            </a:rPr>
            <a:t>nonummy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nibh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euismod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tincidunt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ut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laoreet</a:t>
          </a:r>
          <a:r>
            <a:rPr lang="en-US" sz="1200" kern="1200" dirty="0">
              <a:solidFill>
                <a:schemeClr val="accent3"/>
              </a:solidFill>
            </a:rPr>
            <a:t> dolore magna </a:t>
          </a:r>
          <a:r>
            <a:rPr lang="en-US" sz="1200" kern="1200" dirty="0" err="1">
              <a:solidFill>
                <a:schemeClr val="accent3"/>
              </a:solidFill>
            </a:rPr>
            <a:t>aliquam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erat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volutpat</a:t>
          </a:r>
          <a:r>
            <a:rPr lang="en-US" sz="1200" kern="1200" dirty="0">
              <a:solidFill>
                <a:schemeClr val="accent3"/>
              </a:solidFill>
            </a:rPr>
            <a:t>.</a:t>
          </a:r>
          <a:endParaRPr lang="en-US" sz="1400" kern="1200" dirty="0"/>
        </a:p>
      </dsp:txBody>
      <dsp:txXfrm rot="10800000">
        <a:off x="1240677" y="1240984"/>
        <a:ext cx="3977830" cy="954969"/>
      </dsp:txXfrm>
    </dsp:sp>
    <dsp:sp modelId="{B9617C1B-E9D4-1847-8089-7BF2F6483C08}">
      <dsp:nvSpPr>
        <dsp:cNvPr id="0" name=""/>
        <dsp:cNvSpPr/>
      </dsp:nvSpPr>
      <dsp:spPr>
        <a:xfrm>
          <a:off x="0" y="1240984"/>
          <a:ext cx="954969" cy="954969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7B664-1907-8041-A034-D58BE09479CF}">
      <dsp:nvSpPr>
        <dsp:cNvPr id="0" name=""/>
        <dsp:cNvSpPr/>
      </dsp:nvSpPr>
      <dsp:spPr>
        <a:xfrm rot="10800000">
          <a:off x="1240677" y="2481018"/>
          <a:ext cx="3977830" cy="95496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4"/>
              </a:solidFill>
              <a:latin typeface="+mj-lt"/>
            </a:rPr>
            <a:t>Lorem ipsum Title 1</a:t>
          </a:r>
          <a:br>
            <a:rPr lang="en-US" sz="1200" kern="1200" dirty="0">
              <a:solidFill>
                <a:schemeClr val="accent3"/>
              </a:solidFill>
            </a:rPr>
          </a:br>
          <a:r>
            <a:rPr lang="en-US" sz="1200" kern="1200" dirty="0">
              <a:solidFill>
                <a:schemeClr val="accent3"/>
              </a:solidFill>
            </a:rPr>
            <a:t>Lorem ipsum dolor sit </a:t>
          </a:r>
          <a:r>
            <a:rPr lang="en-US" sz="1200" kern="1200" dirty="0" err="1">
              <a:solidFill>
                <a:schemeClr val="accent3"/>
              </a:solidFill>
            </a:rPr>
            <a:t>amet</a:t>
          </a:r>
          <a:r>
            <a:rPr lang="en-US" sz="1200" kern="1200" dirty="0">
              <a:solidFill>
                <a:schemeClr val="accent3"/>
              </a:solidFill>
            </a:rPr>
            <a:t>, </a:t>
          </a:r>
          <a:r>
            <a:rPr lang="en-US" sz="1200" kern="1200" dirty="0" err="1">
              <a:solidFill>
                <a:schemeClr val="accent3"/>
              </a:solidFill>
            </a:rPr>
            <a:t>consectetuer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adipiscing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elit</a:t>
          </a:r>
          <a:r>
            <a:rPr lang="en-US" sz="1200" kern="1200" dirty="0">
              <a:solidFill>
                <a:schemeClr val="accent3"/>
              </a:solidFill>
            </a:rPr>
            <a:t>, sed diam </a:t>
          </a:r>
          <a:r>
            <a:rPr lang="en-US" sz="1200" kern="1200" dirty="0" err="1">
              <a:solidFill>
                <a:schemeClr val="accent3"/>
              </a:solidFill>
            </a:rPr>
            <a:t>nonummy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nibh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euismod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tincidunt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ut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laoreet</a:t>
          </a:r>
          <a:r>
            <a:rPr lang="en-US" sz="1200" kern="1200" dirty="0">
              <a:solidFill>
                <a:schemeClr val="accent3"/>
              </a:solidFill>
            </a:rPr>
            <a:t> dolore magna </a:t>
          </a:r>
          <a:r>
            <a:rPr lang="en-US" sz="1200" kern="1200" dirty="0" err="1">
              <a:solidFill>
                <a:schemeClr val="accent3"/>
              </a:solidFill>
            </a:rPr>
            <a:t>aliquam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erat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volutpat</a:t>
          </a:r>
          <a:r>
            <a:rPr lang="en-US" sz="1200" kern="1200" dirty="0">
              <a:solidFill>
                <a:schemeClr val="accent3"/>
              </a:solidFill>
            </a:rPr>
            <a:t>.</a:t>
          </a:r>
          <a:endParaRPr lang="en-US" sz="1200" kern="1200" dirty="0"/>
        </a:p>
      </dsp:txBody>
      <dsp:txXfrm rot="10800000">
        <a:off x="1240677" y="2481018"/>
        <a:ext cx="3977830" cy="954969"/>
      </dsp:txXfrm>
    </dsp:sp>
    <dsp:sp modelId="{3C7D8923-9FCB-4249-903A-B62F69561307}">
      <dsp:nvSpPr>
        <dsp:cNvPr id="0" name=""/>
        <dsp:cNvSpPr/>
      </dsp:nvSpPr>
      <dsp:spPr>
        <a:xfrm>
          <a:off x="0" y="2481018"/>
          <a:ext cx="954969" cy="954969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F5D93-E391-4749-AEDD-D81BCB872A43}">
      <dsp:nvSpPr>
        <dsp:cNvPr id="0" name=""/>
        <dsp:cNvSpPr/>
      </dsp:nvSpPr>
      <dsp:spPr>
        <a:xfrm>
          <a:off x="-7030736" y="-228126"/>
          <a:ext cx="9266305" cy="6810108"/>
        </a:xfrm>
        <a:prstGeom prst="blockArc">
          <a:avLst>
            <a:gd name="adj1" fmla="val 18900000"/>
            <a:gd name="adj2" fmla="val 2700000"/>
            <a:gd name="adj3" fmla="val 254"/>
          </a:avLst>
        </a:prstGeom>
        <a:noFill/>
        <a:ln w="762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BAE791-98F1-ED43-B109-155056CA4275}">
      <dsp:nvSpPr>
        <dsp:cNvPr id="0" name=""/>
        <dsp:cNvSpPr/>
      </dsp:nvSpPr>
      <dsp:spPr>
        <a:xfrm>
          <a:off x="2222287" y="485778"/>
          <a:ext cx="6732014" cy="972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108000" rIns="216000" bIns="1080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Lorem ipsum dolor sit </a:t>
          </a:r>
          <a:r>
            <a:rPr lang="en-US" sz="1400" kern="1200" dirty="0" err="1"/>
            <a:t>amet</a:t>
          </a:r>
          <a:r>
            <a:rPr lang="en-US" sz="1400" kern="1200" dirty="0"/>
            <a:t>, </a:t>
          </a:r>
          <a:r>
            <a:rPr lang="en-US" sz="1400" kern="1200" dirty="0" err="1"/>
            <a:t>consectetuer</a:t>
          </a:r>
          <a:r>
            <a:rPr lang="en-US" sz="1400" kern="1200" dirty="0"/>
            <a:t> </a:t>
          </a:r>
          <a:r>
            <a:rPr lang="en-US" sz="1400" kern="1200" dirty="0" err="1"/>
            <a:t>adipiscing</a:t>
          </a:r>
          <a:r>
            <a:rPr lang="en-US" sz="1400" kern="1200" dirty="0"/>
            <a:t> </a:t>
          </a:r>
          <a:r>
            <a:rPr lang="en-US" sz="1400" kern="1200" dirty="0" err="1"/>
            <a:t>elit</a:t>
          </a:r>
          <a:r>
            <a:rPr lang="en-US" sz="1400" kern="1200" dirty="0"/>
            <a:t>, sed diam </a:t>
          </a:r>
          <a:r>
            <a:rPr lang="en-US" sz="1400" kern="1200" dirty="0" err="1"/>
            <a:t>nonummy</a:t>
          </a:r>
          <a:r>
            <a:rPr lang="en-US" sz="1400" kern="1200" dirty="0"/>
            <a:t> </a:t>
          </a:r>
          <a:r>
            <a:rPr lang="en-US" sz="1400" kern="1200" dirty="0" err="1"/>
            <a:t>nibh</a:t>
          </a:r>
          <a:r>
            <a:rPr lang="en-US" sz="1400" kern="1200" dirty="0"/>
            <a:t> </a:t>
          </a:r>
          <a:r>
            <a:rPr lang="en-US" sz="1400" kern="1200" dirty="0" err="1"/>
            <a:t>euismod</a:t>
          </a:r>
          <a:r>
            <a:rPr lang="en-US" sz="1400" kern="1200" dirty="0"/>
            <a:t> </a:t>
          </a:r>
          <a:r>
            <a:rPr lang="en-US" sz="1400" kern="1200" dirty="0" err="1"/>
            <a:t>tincidunt</a:t>
          </a:r>
          <a:r>
            <a:rPr lang="en-US" sz="1400" kern="1200" dirty="0"/>
            <a:t> </a:t>
          </a:r>
          <a:r>
            <a:rPr lang="en-US" sz="1400" kern="1200" dirty="0" err="1"/>
            <a:t>ut</a:t>
          </a:r>
          <a:r>
            <a:rPr lang="en-US" sz="1400" kern="1200" dirty="0"/>
            <a:t> </a:t>
          </a:r>
          <a:r>
            <a:rPr lang="en-US" sz="1400" kern="1200" dirty="0" err="1"/>
            <a:t>laoreet</a:t>
          </a:r>
          <a:r>
            <a:rPr lang="en-US" sz="1400" kern="1200" dirty="0"/>
            <a:t> dolore magna </a:t>
          </a:r>
          <a:r>
            <a:rPr lang="en-US" sz="1400" kern="1200" dirty="0" err="1"/>
            <a:t>aliquam</a:t>
          </a:r>
          <a:r>
            <a:rPr lang="en-US" sz="1400" kern="1200" dirty="0"/>
            <a:t> </a:t>
          </a:r>
          <a:r>
            <a:rPr lang="en-US" sz="1400" kern="1200" dirty="0" err="1"/>
            <a:t>erat</a:t>
          </a:r>
          <a:r>
            <a:rPr lang="en-US" sz="1400" kern="1200" dirty="0"/>
            <a:t> </a:t>
          </a:r>
          <a:r>
            <a:rPr lang="en-US" sz="1400" kern="1200" dirty="0" err="1"/>
            <a:t>volutpat</a:t>
          </a:r>
          <a:r>
            <a:rPr lang="en-US" sz="1400" kern="1200" dirty="0"/>
            <a:t>. Ut </a:t>
          </a:r>
          <a:r>
            <a:rPr lang="en-US" sz="1400" kern="1200" dirty="0" err="1"/>
            <a:t>wisi</a:t>
          </a:r>
          <a:r>
            <a:rPr lang="en-US" sz="1400" kern="1200" dirty="0"/>
            <a:t> </a:t>
          </a:r>
          <a:r>
            <a:rPr lang="en-US" sz="1400" kern="1200" dirty="0" err="1"/>
            <a:t>enim</a:t>
          </a:r>
          <a:r>
            <a:rPr lang="en-US" sz="1400" kern="1200" dirty="0"/>
            <a:t> ad minim </a:t>
          </a:r>
          <a:r>
            <a:rPr lang="en-US" sz="1400" kern="1200" dirty="0" err="1"/>
            <a:t>veniam</a:t>
          </a:r>
          <a:r>
            <a:rPr lang="en-US" sz="1400" kern="1200" dirty="0"/>
            <a:t>, </a:t>
          </a:r>
          <a:r>
            <a:rPr lang="en-US" sz="1400" kern="1200" dirty="0" err="1"/>
            <a:t>quis</a:t>
          </a:r>
          <a:r>
            <a:rPr lang="en-US" sz="1400" kern="1200" dirty="0"/>
            <a:t> </a:t>
          </a:r>
          <a:r>
            <a:rPr lang="en-US" sz="1400" kern="1200" dirty="0" err="1"/>
            <a:t>nostrue</a:t>
          </a:r>
          <a:endParaRPr lang="en-US" sz="1400" kern="1200" dirty="0"/>
        </a:p>
      </dsp:txBody>
      <dsp:txXfrm>
        <a:off x="2269739" y="533230"/>
        <a:ext cx="6637110" cy="877157"/>
      </dsp:txXfrm>
    </dsp:sp>
    <dsp:sp modelId="{35B78F4C-4C37-7E42-8D7D-A39E4E0E591E}">
      <dsp:nvSpPr>
        <dsp:cNvPr id="0" name=""/>
        <dsp:cNvSpPr/>
      </dsp:nvSpPr>
      <dsp:spPr>
        <a:xfrm>
          <a:off x="388472" y="381257"/>
          <a:ext cx="1215076" cy="1215076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27FDF-7482-7849-AA28-AE704F006506}">
      <dsp:nvSpPr>
        <dsp:cNvPr id="0" name=""/>
        <dsp:cNvSpPr/>
      </dsp:nvSpPr>
      <dsp:spPr>
        <a:xfrm>
          <a:off x="3140636" y="1944123"/>
          <a:ext cx="6731974" cy="972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108000" rIns="216000" bIns="1080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Lorem ipsum dolor sit </a:t>
          </a:r>
          <a:r>
            <a:rPr lang="en-US" sz="1400" kern="1200" dirty="0" err="1"/>
            <a:t>amet</a:t>
          </a:r>
          <a:r>
            <a:rPr lang="en-US" sz="1400" kern="1200" dirty="0"/>
            <a:t>, </a:t>
          </a:r>
          <a:r>
            <a:rPr lang="en-US" sz="1400" kern="1200" dirty="0" err="1"/>
            <a:t>consectetuer</a:t>
          </a:r>
          <a:r>
            <a:rPr lang="en-US" sz="1400" kern="1200" dirty="0"/>
            <a:t> </a:t>
          </a:r>
          <a:r>
            <a:rPr lang="en-US" sz="1400" kern="1200" dirty="0" err="1"/>
            <a:t>adipiscing</a:t>
          </a:r>
          <a:r>
            <a:rPr lang="en-US" sz="1400" kern="1200" dirty="0"/>
            <a:t> </a:t>
          </a:r>
          <a:r>
            <a:rPr lang="en-US" sz="1400" kern="1200" dirty="0" err="1"/>
            <a:t>elit</a:t>
          </a:r>
          <a:r>
            <a:rPr lang="en-US" sz="1400" kern="1200" dirty="0"/>
            <a:t>, sed diam </a:t>
          </a:r>
          <a:r>
            <a:rPr lang="en-US" sz="1400" kern="1200" dirty="0" err="1"/>
            <a:t>nonummy</a:t>
          </a:r>
          <a:r>
            <a:rPr lang="en-US" sz="1400" kern="1200" dirty="0"/>
            <a:t> </a:t>
          </a:r>
          <a:r>
            <a:rPr lang="en-US" sz="1400" kern="1200" dirty="0" err="1"/>
            <a:t>nibh</a:t>
          </a:r>
          <a:r>
            <a:rPr lang="en-US" sz="1400" kern="1200" dirty="0"/>
            <a:t> </a:t>
          </a:r>
          <a:r>
            <a:rPr lang="en-US" sz="1400" kern="1200" dirty="0" err="1"/>
            <a:t>euismod</a:t>
          </a:r>
          <a:r>
            <a:rPr lang="en-US" sz="1400" kern="1200" dirty="0"/>
            <a:t> </a:t>
          </a:r>
          <a:r>
            <a:rPr lang="en-US" sz="1400" kern="1200" dirty="0" err="1"/>
            <a:t>tincidunt</a:t>
          </a:r>
          <a:r>
            <a:rPr lang="en-US" sz="1400" kern="1200" dirty="0"/>
            <a:t> </a:t>
          </a:r>
          <a:r>
            <a:rPr lang="en-US" sz="1400" kern="1200" dirty="0" err="1"/>
            <a:t>ut</a:t>
          </a:r>
          <a:r>
            <a:rPr lang="en-US" sz="1400" kern="1200" dirty="0"/>
            <a:t> </a:t>
          </a:r>
          <a:r>
            <a:rPr lang="en-US" sz="1400" kern="1200" dirty="0" err="1"/>
            <a:t>laoreet</a:t>
          </a:r>
          <a:r>
            <a:rPr lang="en-US" sz="1400" kern="1200" dirty="0"/>
            <a:t> dolore magna </a:t>
          </a:r>
          <a:r>
            <a:rPr lang="en-US" sz="1400" kern="1200" dirty="0" err="1"/>
            <a:t>aliquam</a:t>
          </a:r>
          <a:r>
            <a:rPr lang="en-US" sz="1400" kern="1200" dirty="0"/>
            <a:t> </a:t>
          </a:r>
          <a:r>
            <a:rPr lang="en-US" sz="1400" kern="1200" dirty="0" err="1"/>
            <a:t>erat</a:t>
          </a:r>
          <a:r>
            <a:rPr lang="en-US" sz="1400" kern="1200" dirty="0"/>
            <a:t> </a:t>
          </a:r>
          <a:r>
            <a:rPr lang="en-US" sz="1400" kern="1200" dirty="0" err="1"/>
            <a:t>volutpat</a:t>
          </a:r>
          <a:r>
            <a:rPr lang="en-US" sz="1400" kern="1200" dirty="0"/>
            <a:t>. Ut </a:t>
          </a:r>
          <a:r>
            <a:rPr lang="en-US" sz="1400" kern="1200" dirty="0" err="1"/>
            <a:t>wisi</a:t>
          </a:r>
          <a:r>
            <a:rPr lang="en-US" sz="1400" kern="1200" dirty="0"/>
            <a:t> </a:t>
          </a:r>
          <a:r>
            <a:rPr lang="en-US" sz="1400" kern="1200" dirty="0" err="1"/>
            <a:t>enim</a:t>
          </a:r>
          <a:r>
            <a:rPr lang="en-US" sz="1400" kern="1200" dirty="0"/>
            <a:t> ad minim </a:t>
          </a:r>
          <a:r>
            <a:rPr lang="en-US" sz="1400" kern="1200" dirty="0" err="1"/>
            <a:t>veniam</a:t>
          </a:r>
          <a:r>
            <a:rPr lang="en-US" sz="1400" kern="1200" dirty="0"/>
            <a:t>, </a:t>
          </a:r>
          <a:r>
            <a:rPr lang="en-US" sz="1400" kern="1200" dirty="0" err="1"/>
            <a:t>quis</a:t>
          </a:r>
          <a:r>
            <a:rPr lang="en-US" sz="1400" kern="1200" dirty="0"/>
            <a:t> </a:t>
          </a:r>
          <a:r>
            <a:rPr lang="en-US" sz="1400" kern="1200" dirty="0" err="1"/>
            <a:t>nostrue</a:t>
          </a:r>
          <a:endParaRPr lang="en-US" sz="1400" kern="1200" dirty="0"/>
        </a:p>
      </dsp:txBody>
      <dsp:txXfrm>
        <a:off x="3188088" y="1991575"/>
        <a:ext cx="6637070" cy="877157"/>
      </dsp:txXfrm>
    </dsp:sp>
    <dsp:sp modelId="{4C0DCDB3-AD80-C74C-8490-A518ED35AF5F}">
      <dsp:nvSpPr>
        <dsp:cNvPr id="0" name=""/>
        <dsp:cNvSpPr/>
      </dsp:nvSpPr>
      <dsp:spPr>
        <a:xfrm>
          <a:off x="1454129" y="1835276"/>
          <a:ext cx="1215076" cy="1215076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FD997-A0B3-B24D-B93F-B385A9BE8DC5}">
      <dsp:nvSpPr>
        <dsp:cNvPr id="0" name=""/>
        <dsp:cNvSpPr/>
      </dsp:nvSpPr>
      <dsp:spPr>
        <a:xfrm>
          <a:off x="3142118" y="3402468"/>
          <a:ext cx="6731974" cy="972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108000" rIns="216000" bIns="1080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Lorem ipsum dolor sit </a:t>
          </a:r>
          <a:r>
            <a:rPr lang="en-US" sz="1400" kern="1200" dirty="0" err="1"/>
            <a:t>amet</a:t>
          </a:r>
          <a:r>
            <a:rPr lang="en-US" sz="1400" kern="1200" dirty="0"/>
            <a:t>, </a:t>
          </a:r>
          <a:r>
            <a:rPr lang="en-US" sz="1400" kern="1200" dirty="0" err="1"/>
            <a:t>consectetuer</a:t>
          </a:r>
          <a:r>
            <a:rPr lang="en-US" sz="1400" kern="1200" dirty="0"/>
            <a:t> </a:t>
          </a:r>
          <a:r>
            <a:rPr lang="en-US" sz="1400" kern="1200" dirty="0" err="1"/>
            <a:t>adipiscing</a:t>
          </a:r>
          <a:r>
            <a:rPr lang="en-US" sz="1400" kern="1200" dirty="0"/>
            <a:t> </a:t>
          </a:r>
          <a:r>
            <a:rPr lang="en-US" sz="1400" kern="1200" dirty="0" err="1"/>
            <a:t>elit</a:t>
          </a:r>
          <a:r>
            <a:rPr lang="en-US" sz="1400" kern="1200" dirty="0"/>
            <a:t>, sed diam </a:t>
          </a:r>
          <a:r>
            <a:rPr lang="en-US" sz="1400" kern="1200" dirty="0" err="1"/>
            <a:t>nonummy</a:t>
          </a:r>
          <a:r>
            <a:rPr lang="en-US" sz="1400" kern="1200" dirty="0"/>
            <a:t> </a:t>
          </a:r>
          <a:r>
            <a:rPr lang="en-US" sz="1400" kern="1200" dirty="0" err="1"/>
            <a:t>nibh</a:t>
          </a:r>
          <a:r>
            <a:rPr lang="en-US" sz="1400" kern="1200" dirty="0"/>
            <a:t> </a:t>
          </a:r>
          <a:r>
            <a:rPr lang="en-US" sz="1400" kern="1200" dirty="0" err="1"/>
            <a:t>euismod</a:t>
          </a:r>
          <a:r>
            <a:rPr lang="en-US" sz="1400" kern="1200" dirty="0"/>
            <a:t> </a:t>
          </a:r>
          <a:r>
            <a:rPr lang="en-US" sz="1400" kern="1200" dirty="0" err="1"/>
            <a:t>tincidunt</a:t>
          </a:r>
          <a:r>
            <a:rPr lang="en-US" sz="1400" kern="1200" dirty="0"/>
            <a:t> </a:t>
          </a:r>
          <a:r>
            <a:rPr lang="en-US" sz="1400" kern="1200" dirty="0" err="1"/>
            <a:t>ut</a:t>
          </a:r>
          <a:r>
            <a:rPr lang="en-US" sz="1400" kern="1200" dirty="0"/>
            <a:t> </a:t>
          </a:r>
          <a:r>
            <a:rPr lang="en-US" sz="1400" kern="1200" dirty="0" err="1"/>
            <a:t>laoreet</a:t>
          </a:r>
          <a:r>
            <a:rPr lang="en-US" sz="1400" kern="1200" dirty="0"/>
            <a:t> dolore magna </a:t>
          </a:r>
          <a:r>
            <a:rPr lang="en-US" sz="1400" kern="1200" dirty="0" err="1"/>
            <a:t>aliquam</a:t>
          </a:r>
          <a:r>
            <a:rPr lang="en-US" sz="1400" kern="1200" dirty="0"/>
            <a:t> </a:t>
          </a:r>
          <a:r>
            <a:rPr lang="en-US" sz="1400" kern="1200" dirty="0" err="1"/>
            <a:t>erat</a:t>
          </a:r>
          <a:r>
            <a:rPr lang="en-US" sz="1400" kern="1200" dirty="0"/>
            <a:t> </a:t>
          </a:r>
          <a:r>
            <a:rPr lang="en-US" sz="1400" kern="1200" dirty="0" err="1"/>
            <a:t>volutpat</a:t>
          </a:r>
          <a:r>
            <a:rPr lang="en-US" sz="1400" kern="1200" dirty="0"/>
            <a:t>. Ut </a:t>
          </a:r>
          <a:r>
            <a:rPr lang="en-US" sz="1400" kern="1200" dirty="0" err="1"/>
            <a:t>wisi</a:t>
          </a:r>
          <a:r>
            <a:rPr lang="en-US" sz="1400" kern="1200" dirty="0"/>
            <a:t> </a:t>
          </a:r>
          <a:r>
            <a:rPr lang="en-US" sz="1400" kern="1200" dirty="0" err="1"/>
            <a:t>enim</a:t>
          </a:r>
          <a:r>
            <a:rPr lang="en-US" sz="1400" kern="1200" dirty="0"/>
            <a:t> ad minim </a:t>
          </a:r>
          <a:r>
            <a:rPr lang="en-US" sz="1400" kern="1200" dirty="0" err="1"/>
            <a:t>veniam</a:t>
          </a:r>
          <a:r>
            <a:rPr lang="en-US" sz="1400" kern="1200" dirty="0"/>
            <a:t>, </a:t>
          </a:r>
          <a:r>
            <a:rPr lang="en-US" sz="1400" kern="1200" dirty="0" err="1"/>
            <a:t>quis</a:t>
          </a:r>
          <a:r>
            <a:rPr lang="en-US" sz="1400" kern="1200" dirty="0"/>
            <a:t> </a:t>
          </a:r>
          <a:r>
            <a:rPr lang="en-US" sz="1400" kern="1200" dirty="0" err="1"/>
            <a:t>nostrue</a:t>
          </a:r>
          <a:endParaRPr lang="en-US" sz="1400" kern="1200" dirty="0"/>
        </a:p>
      </dsp:txBody>
      <dsp:txXfrm>
        <a:off x="3189570" y="3449920"/>
        <a:ext cx="6637070" cy="877157"/>
      </dsp:txXfrm>
    </dsp:sp>
    <dsp:sp modelId="{20FD00BF-D9D3-9F47-8239-DDADC0253965}">
      <dsp:nvSpPr>
        <dsp:cNvPr id="0" name=""/>
        <dsp:cNvSpPr/>
      </dsp:nvSpPr>
      <dsp:spPr>
        <a:xfrm>
          <a:off x="1540703" y="3306914"/>
          <a:ext cx="1215076" cy="1215076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4F9789-44C8-E143-A24D-F3B002B97DE4}">
      <dsp:nvSpPr>
        <dsp:cNvPr id="0" name=""/>
        <dsp:cNvSpPr/>
      </dsp:nvSpPr>
      <dsp:spPr>
        <a:xfrm>
          <a:off x="2221174" y="4860813"/>
          <a:ext cx="6732014" cy="972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108000" rIns="216000" bIns="108000" numCol="1" spcCol="1270" anchor="ctr" anchorCtr="0">
          <a:noAutofit/>
        </a:bodyPr>
        <a:lstStyle/>
        <a:p>
          <a:pPr marL="0" lvl="0" indent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Lorem ipsum dolor sit </a:t>
          </a:r>
          <a:r>
            <a:rPr lang="en-US" sz="1400" kern="1200" dirty="0" err="1"/>
            <a:t>amet</a:t>
          </a:r>
          <a:r>
            <a:rPr lang="en-US" sz="1400" kern="1200" dirty="0"/>
            <a:t>, </a:t>
          </a:r>
          <a:r>
            <a:rPr lang="en-US" sz="1400" kern="1200" dirty="0" err="1"/>
            <a:t>consectetuer</a:t>
          </a:r>
          <a:r>
            <a:rPr lang="en-US" sz="1400" kern="1200" dirty="0"/>
            <a:t> </a:t>
          </a:r>
          <a:r>
            <a:rPr lang="en-US" sz="1400" kern="1200" dirty="0" err="1"/>
            <a:t>adipiscing</a:t>
          </a:r>
          <a:r>
            <a:rPr lang="en-US" sz="1400" kern="1200" dirty="0"/>
            <a:t> </a:t>
          </a:r>
          <a:r>
            <a:rPr lang="en-US" sz="1400" kern="1200" dirty="0" err="1"/>
            <a:t>elit</a:t>
          </a:r>
          <a:r>
            <a:rPr lang="en-US" sz="1400" kern="1200" dirty="0"/>
            <a:t>, sed diam </a:t>
          </a:r>
          <a:r>
            <a:rPr lang="en-US" sz="1400" kern="1200" dirty="0" err="1"/>
            <a:t>nonummy</a:t>
          </a:r>
          <a:r>
            <a:rPr lang="en-US" sz="1400" kern="1200" dirty="0"/>
            <a:t> </a:t>
          </a:r>
          <a:r>
            <a:rPr lang="en-US" sz="1400" kern="1200" dirty="0" err="1"/>
            <a:t>nibh</a:t>
          </a:r>
          <a:r>
            <a:rPr lang="en-US" sz="1400" kern="1200" dirty="0"/>
            <a:t> </a:t>
          </a:r>
          <a:r>
            <a:rPr lang="en-US" sz="1400" kern="1200" dirty="0" err="1"/>
            <a:t>euismod</a:t>
          </a:r>
          <a:r>
            <a:rPr lang="en-US" sz="1400" kern="1200" dirty="0"/>
            <a:t> </a:t>
          </a:r>
          <a:r>
            <a:rPr lang="en-US" sz="1400" kern="1200" dirty="0" err="1"/>
            <a:t>tincidunt</a:t>
          </a:r>
          <a:r>
            <a:rPr lang="en-US" sz="1400" kern="1200" dirty="0"/>
            <a:t> </a:t>
          </a:r>
          <a:r>
            <a:rPr lang="en-US" sz="1400" kern="1200" dirty="0" err="1"/>
            <a:t>ut</a:t>
          </a:r>
          <a:r>
            <a:rPr lang="en-US" sz="1400" kern="1200" dirty="0"/>
            <a:t> </a:t>
          </a:r>
          <a:r>
            <a:rPr lang="en-US" sz="1400" kern="1200" dirty="0" err="1"/>
            <a:t>laoreet</a:t>
          </a:r>
          <a:r>
            <a:rPr lang="en-US" sz="1400" kern="1200" dirty="0"/>
            <a:t> dolore magna </a:t>
          </a:r>
          <a:r>
            <a:rPr lang="en-US" sz="1400" kern="1200" dirty="0" err="1"/>
            <a:t>aliquam</a:t>
          </a:r>
          <a:r>
            <a:rPr lang="en-US" sz="1400" kern="1200" dirty="0"/>
            <a:t> </a:t>
          </a:r>
          <a:r>
            <a:rPr lang="en-US" sz="1400" kern="1200" dirty="0" err="1"/>
            <a:t>erat</a:t>
          </a:r>
          <a:r>
            <a:rPr lang="en-US" sz="1400" kern="1200" dirty="0"/>
            <a:t> </a:t>
          </a:r>
          <a:r>
            <a:rPr lang="en-US" sz="1400" kern="1200" dirty="0" err="1"/>
            <a:t>volutpat</a:t>
          </a:r>
          <a:r>
            <a:rPr lang="en-US" sz="1400" kern="1200" dirty="0"/>
            <a:t>. Ut </a:t>
          </a:r>
          <a:r>
            <a:rPr lang="en-US" sz="1400" kern="1200" dirty="0" err="1"/>
            <a:t>wisi</a:t>
          </a:r>
          <a:r>
            <a:rPr lang="en-US" sz="1400" kern="1200" dirty="0"/>
            <a:t> </a:t>
          </a:r>
          <a:r>
            <a:rPr lang="en-US" sz="1400" kern="1200" dirty="0" err="1"/>
            <a:t>enim</a:t>
          </a:r>
          <a:r>
            <a:rPr lang="en-US" sz="1400" kern="1200" dirty="0"/>
            <a:t> ad minim </a:t>
          </a:r>
          <a:r>
            <a:rPr lang="en-US" sz="1400" kern="1200" dirty="0" err="1"/>
            <a:t>veniam</a:t>
          </a:r>
          <a:r>
            <a:rPr lang="en-US" sz="1400" kern="1200" dirty="0"/>
            <a:t>, </a:t>
          </a:r>
          <a:r>
            <a:rPr lang="en-US" sz="1400" kern="1200" dirty="0" err="1"/>
            <a:t>quis</a:t>
          </a:r>
          <a:r>
            <a:rPr lang="en-US" sz="1400" kern="1200" dirty="0"/>
            <a:t> </a:t>
          </a:r>
          <a:r>
            <a:rPr lang="en-US" sz="1400" kern="1200" dirty="0" err="1"/>
            <a:t>nostrue</a:t>
          </a:r>
          <a:endParaRPr lang="en-US" sz="1400" kern="1200" dirty="0"/>
        </a:p>
      </dsp:txBody>
      <dsp:txXfrm>
        <a:off x="2268626" y="4908265"/>
        <a:ext cx="6637110" cy="877157"/>
      </dsp:txXfrm>
    </dsp:sp>
    <dsp:sp modelId="{49EBD869-2702-034C-BF98-97E9965705B0}">
      <dsp:nvSpPr>
        <dsp:cNvPr id="0" name=""/>
        <dsp:cNvSpPr/>
      </dsp:nvSpPr>
      <dsp:spPr>
        <a:xfrm>
          <a:off x="411328" y="4739305"/>
          <a:ext cx="1215076" cy="1215076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0.10664</cdr:x>
      <cdr:y>0.34273</cdr:y>
    </cdr:from>
    <cdr:to>
      <cdr:x>0.89335</cdr:x>
      <cdr:y>0.58283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0434280-F589-7D37-3B1C-F5EFB6566F58}"/>
            </a:ext>
          </a:extLst>
        </cdr:cNvPr>
        <cdr:cNvSpPr txBox="1"/>
      </cdr:nvSpPr>
      <cdr:spPr>
        <a:xfrm xmlns:a="http://schemas.openxmlformats.org/drawingml/2006/main">
          <a:off x="263442" y="887608"/>
          <a:ext cx="1943393" cy="621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OM" sz="4800" kern="1200" spc="-150" dirty="0">
              <a:solidFill>
                <a:schemeClr val="tx1">
                  <a:lumMod val="65000"/>
                  <a:lumOff val="35000"/>
                </a:schemeClr>
              </a:solidFill>
            </a:rPr>
            <a:t>37%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0.10664</cdr:x>
      <cdr:y>0.34273</cdr:y>
    </cdr:from>
    <cdr:to>
      <cdr:x>0.89335</cdr:x>
      <cdr:y>0.58283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0434280-F589-7D37-3B1C-F5EFB6566F58}"/>
            </a:ext>
          </a:extLst>
        </cdr:cNvPr>
        <cdr:cNvSpPr txBox="1"/>
      </cdr:nvSpPr>
      <cdr:spPr>
        <a:xfrm xmlns:a="http://schemas.openxmlformats.org/drawingml/2006/main">
          <a:off x="263442" y="887608"/>
          <a:ext cx="1943393" cy="621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OM" sz="4800" kern="1200" spc="-150" dirty="0">
              <a:solidFill>
                <a:schemeClr val="tx1">
                  <a:lumMod val="65000"/>
                  <a:lumOff val="35000"/>
                </a:schemeClr>
              </a:solidFill>
            </a:rPr>
            <a:t>69%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0.10664</cdr:x>
      <cdr:y>0.34273</cdr:y>
    </cdr:from>
    <cdr:to>
      <cdr:x>0.89335</cdr:x>
      <cdr:y>0.58283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0434280-F589-7D37-3B1C-F5EFB6566F58}"/>
            </a:ext>
          </a:extLst>
        </cdr:cNvPr>
        <cdr:cNvSpPr txBox="1"/>
      </cdr:nvSpPr>
      <cdr:spPr>
        <a:xfrm xmlns:a="http://schemas.openxmlformats.org/drawingml/2006/main">
          <a:off x="263442" y="887608"/>
          <a:ext cx="1943393" cy="621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OM" sz="4800" kern="1200" spc="-150" dirty="0">
              <a:solidFill>
                <a:schemeClr val="tx1">
                  <a:lumMod val="65000"/>
                  <a:lumOff val="35000"/>
                </a:schemeClr>
              </a:solidFill>
            </a:rPr>
            <a:t>84%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0.10664</cdr:x>
      <cdr:y>0.34273</cdr:y>
    </cdr:from>
    <cdr:to>
      <cdr:x>0.89335</cdr:x>
      <cdr:y>0.58283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0434280-F589-7D37-3B1C-F5EFB6566F58}"/>
            </a:ext>
          </a:extLst>
        </cdr:cNvPr>
        <cdr:cNvSpPr txBox="1"/>
      </cdr:nvSpPr>
      <cdr:spPr>
        <a:xfrm xmlns:a="http://schemas.openxmlformats.org/drawingml/2006/main">
          <a:off x="263442" y="887608"/>
          <a:ext cx="1943393" cy="621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OM" sz="4800" kern="1200" spc="-150" dirty="0">
              <a:solidFill>
                <a:schemeClr val="tx1">
                  <a:lumMod val="65000"/>
                  <a:lumOff val="35000"/>
                </a:schemeClr>
              </a:solidFill>
            </a:rPr>
            <a:t>90%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0.10664</cdr:x>
      <cdr:y>0.34273</cdr:y>
    </cdr:from>
    <cdr:to>
      <cdr:x>0.89335</cdr:x>
      <cdr:y>0.58283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0434280-F589-7D37-3B1C-F5EFB6566F58}"/>
            </a:ext>
          </a:extLst>
        </cdr:cNvPr>
        <cdr:cNvSpPr txBox="1"/>
      </cdr:nvSpPr>
      <cdr:spPr>
        <a:xfrm xmlns:a="http://schemas.openxmlformats.org/drawingml/2006/main">
          <a:off x="263442" y="887608"/>
          <a:ext cx="1943393" cy="621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OM" sz="4800" kern="1200" spc="-150" dirty="0">
              <a:solidFill>
                <a:schemeClr val="tx1">
                  <a:lumMod val="65000"/>
                  <a:lumOff val="35000"/>
                </a:schemeClr>
              </a:solidFill>
            </a:rPr>
            <a:t>78%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0.10664</cdr:x>
      <cdr:y>0.34273</cdr:y>
    </cdr:from>
    <cdr:to>
      <cdr:x>0.89335</cdr:x>
      <cdr:y>0.58283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0434280-F589-7D37-3B1C-F5EFB6566F58}"/>
            </a:ext>
          </a:extLst>
        </cdr:cNvPr>
        <cdr:cNvSpPr txBox="1"/>
      </cdr:nvSpPr>
      <cdr:spPr>
        <a:xfrm xmlns:a="http://schemas.openxmlformats.org/drawingml/2006/main">
          <a:off x="263442" y="887608"/>
          <a:ext cx="1943393" cy="621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OM" sz="4800" kern="1200" spc="-150" dirty="0">
              <a:solidFill>
                <a:schemeClr val="tx1">
                  <a:lumMod val="65000"/>
                  <a:lumOff val="35000"/>
                </a:schemeClr>
              </a:solidFill>
            </a:rPr>
            <a:t>97%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0.10664</cdr:x>
      <cdr:y>0.34273</cdr:y>
    </cdr:from>
    <cdr:to>
      <cdr:x>0.89335</cdr:x>
      <cdr:y>0.58283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0434280-F589-7D37-3B1C-F5EFB6566F58}"/>
            </a:ext>
          </a:extLst>
        </cdr:cNvPr>
        <cdr:cNvSpPr txBox="1"/>
      </cdr:nvSpPr>
      <cdr:spPr>
        <a:xfrm xmlns:a="http://schemas.openxmlformats.org/drawingml/2006/main">
          <a:off x="263442" y="887608"/>
          <a:ext cx="1943393" cy="621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OM" sz="4800" kern="1200" spc="-150" dirty="0">
              <a:solidFill>
                <a:schemeClr val="tx1">
                  <a:lumMod val="65000"/>
                  <a:lumOff val="35000"/>
                </a:schemeClr>
              </a:solidFill>
            </a:rPr>
            <a:t>69%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0.10664</cdr:x>
      <cdr:y>0.34273</cdr:y>
    </cdr:from>
    <cdr:to>
      <cdr:x>0.89335</cdr:x>
      <cdr:y>0.58283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0434280-F589-7D37-3B1C-F5EFB6566F58}"/>
            </a:ext>
          </a:extLst>
        </cdr:cNvPr>
        <cdr:cNvSpPr txBox="1"/>
      </cdr:nvSpPr>
      <cdr:spPr>
        <a:xfrm xmlns:a="http://schemas.openxmlformats.org/drawingml/2006/main">
          <a:off x="263442" y="887608"/>
          <a:ext cx="1943393" cy="621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OM" sz="4800" kern="1200" spc="-150" dirty="0">
              <a:solidFill>
                <a:schemeClr val="tx1">
                  <a:lumMod val="65000"/>
                  <a:lumOff val="35000"/>
                </a:schemeClr>
              </a:solidFill>
            </a:rPr>
            <a:t>84%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0.10664</cdr:x>
      <cdr:y>0.34273</cdr:y>
    </cdr:from>
    <cdr:to>
      <cdr:x>0.89335</cdr:x>
      <cdr:y>0.58283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0434280-F589-7D37-3B1C-F5EFB6566F58}"/>
            </a:ext>
          </a:extLst>
        </cdr:cNvPr>
        <cdr:cNvSpPr txBox="1"/>
      </cdr:nvSpPr>
      <cdr:spPr>
        <a:xfrm xmlns:a="http://schemas.openxmlformats.org/drawingml/2006/main">
          <a:off x="263442" y="887608"/>
          <a:ext cx="1943393" cy="621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OM" sz="4800" kern="1200" spc="-150" dirty="0">
              <a:solidFill>
                <a:schemeClr val="tx1">
                  <a:lumMod val="65000"/>
                  <a:lumOff val="35000"/>
                </a:schemeClr>
              </a:solidFill>
            </a:rPr>
            <a:t>90%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0.10664</cdr:x>
      <cdr:y>0.34273</cdr:y>
    </cdr:from>
    <cdr:to>
      <cdr:x>0.89335</cdr:x>
      <cdr:y>0.58283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0434280-F589-7D37-3B1C-F5EFB6566F58}"/>
            </a:ext>
          </a:extLst>
        </cdr:cNvPr>
        <cdr:cNvSpPr txBox="1"/>
      </cdr:nvSpPr>
      <cdr:spPr>
        <a:xfrm xmlns:a="http://schemas.openxmlformats.org/drawingml/2006/main">
          <a:off x="263442" y="887608"/>
          <a:ext cx="1943393" cy="621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OM" sz="4800" kern="1200" spc="-150" dirty="0">
              <a:solidFill>
                <a:schemeClr val="tx1">
                  <a:lumMod val="65000"/>
                  <a:lumOff val="35000"/>
                </a:schemeClr>
              </a:solidFill>
            </a:rPr>
            <a:t>37%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0.10664</cdr:x>
      <cdr:y>0.34273</cdr:y>
    </cdr:from>
    <cdr:to>
      <cdr:x>0.89335</cdr:x>
      <cdr:y>0.58283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0434280-F589-7D37-3B1C-F5EFB6566F58}"/>
            </a:ext>
          </a:extLst>
        </cdr:cNvPr>
        <cdr:cNvSpPr txBox="1"/>
      </cdr:nvSpPr>
      <cdr:spPr>
        <a:xfrm xmlns:a="http://schemas.openxmlformats.org/drawingml/2006/main">
          <a:off x="263442" y="887608"/>
          <a:ext cx="1943393" cy="621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OM" sz="4800" kern="1200" spc="-150" dirty="0">
              <a:solidFill>
                <a:schemeClr val="tx1">
                  <a:lumMod val="65000"/>
                  <a:lumOff val="35000"/>
                </a:schemeClr>
              </a:solidFill>
            </a:rPr>
            <a:t>78%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0.10664</cdr:x>
      <cdr:y>0.34273</cdr:y>
    </cdr:from>
    <cdr:to>
      <cdr:x>0.89335</cdr:x>
      <cdr:y>0.58283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0434280-F589-7D37-3B1C-F5EFB6566F58}"/>
            </a:ext>
          </a:extLst>
        </cdr:cNvPr>
        <cdr:cNvSpPr txBox="1"/>
      </cdr:nvSpPr>
      <cdr:spPr>
        <a:xfrm xmlns:a="http://schemas.openxmlformats.org/drawingml/2006/main">
          <a:off x="263442" y="887608"/>
          <a:ext cx="1943393" cy="621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OM" sz="4800" kern="1200" spc="-150" dirty="0">
              <a:solidFill>
                <a:schemeClr val="tx1">
                  <a:lumMod val="65000"/>
                  <a:lumOff val="35000"/>
                </a:schemeClr>
              </a:solidFill>
            </a:rPr>
            <a:t>97%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FCE64F-6335-2299-0BC8-FCC7EEF33C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O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1E5E8D-4CC4-C129-C6B7-5E0F572944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CA1C8-4A13-3B42-9A76-0D43E4E345DF}" type="datetimeFigureOut">
              <a:rPr lang="en-OM" smtClean="0"/>
              <a:t>06/01/2026</a:t>
            </a:fld>
            <a:endParaRPr lang="en-OM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C75E2-75C9-B75D-B4F7-77C19DA35F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OM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1EA42C-A726-CA7C-CF72-BF0F2B1E45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17D23-27B4-144C-B58C-576647FD1086}" type="slidenum">
              <a:rPr lang="en-OM" smtClean="0"/>
              <a:t>‹#›</a:t>
            </a:fld>
            <a:endParaRPr lang="en-OM"/>
          </a:p>
        </p:txBody>
      </p:sp>
    </p:spTree>
    <p:extLst>
      <p:ext uri="{BB962C8B-B14F-4D97-AF65-F5344CB8AC3E}">
        <p14:creationId xmlns:p14="http://schemas.microsoft.com/office/powerpoint/2010/main" val="197658161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O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A6AC5-9ED1-2149-80DA-1A0F1419FE08}" type="datetimeFigureOut">
              <a:rPr lang="en-OM" smtClean="0"/>
              <a:t>06/01/2026</a:t>
            </a:fld>
            <a:endParaRPr lang="en-O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OM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O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O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B0858-E899-8A49-A36E-F358F20F1F59}" type="slidenum">
              <a:rPr lang="en-OM" smtClean="0"/>
              <a:t>‹#›</a:t>
            </a:fld>
            <a:endParaRPr lang="en-OM"/>
          </a:p>
        </p:txBody>
      </p:sp>
    </p:spTree>
    <p:extLst>
      <p:ext uri="{BB962C8B-B14F-4D97-AF65-F5344CB8AC3E}">
        <p14:creationId xmlns:p14="http://schemas.microsoft.com/office/powerpoint/2010/main" val="1706336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B0858-E899-8A49-A36E-F358F20F1F59}" type="slidenum">
              <a:rPr lang="en-OM" smtClean="0"/>
              <a:t>2</a:t>
            </a:fld>
            <a:endParaRPr lang="en-OM"/>
          </a:p>
        </p:txBody>
      </p:sp>
    </p:spTree>
    <p:extLst>
      <p:ext uri="{BB962C8B-B14F-4D97-AF65-F5344CB8AC3E}">
        <p14:creationId xmlns:p14="http://schemas.microsoft.com/office/powerpoint/2010/main" val="4064400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O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B0858-E899-8A49-A36E-F358F20F1F59}" type="slidenum">
              <a:rPr lang="en-OM" smtClean="0"/>
              <a:t>24</a:t>
            </a:fld>
            <a:endParaRPr lang="en-OM"/>
          </a:p>
        </p:txBody>
      </p:sp>
    </p:spTree>
    <p:extLst>
      <p:ext uri="{BB962C8B-B14F-4D97-AF65-F5344CB8AC3E}">
        <p14:creationId xmlns:p14="http://schemas.microsoft.com/office/powerpoint/2010/main" val="243506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O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B0858-E899-8A49-A36E-F358F20F1F59}" type="slidenum">
              <a:rPr lang="en-OM" smtClean="0"/>
              <a:t>25</a:t>
            </a:fld>
            <a:endParaRPr lang="en-OM"/>
          </a:p>
        </p:txBody>
      </p:sp>
    </p:spTree>
    <p:extLst>
      <p:ext uri="{BB962C8B-B14F-4D97-AF65-F5344CB8AC3E}">
        <p14:creationId xmlns:p14="http://schemas.microsoft.com/office/powerpoint/2010/main" val="1127543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O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B0858-E899-8A49-A36E-F358F20F1F59}" type="slidenum">
              <a:rPr lang="en-OM" smtClean="0"/>
              <a:t>26</a:t>
            </a:fld>
            <a:endParaRPr lang="en-OM"/>
          </a:p>
        </p:txBody>
      </p:sp>
    </p:spTree>
    <p:extLst>
      <p:ext uri="{BB962C8B-B14F-4D97-AF65-F5344CB8AC3E}">
        <p14:creationId xmlns:p14="http://schemas.microsoft.com/office/powerpoint/2010/main" val="1729166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O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B0858-E899-8A49-A36E-F358F20F1F59}" type="slidenum">
              <a:rPr lang="en-OM" smtClean="0"/>
              <a:t>29</a:t>
            </a:fld>
            <a:endParaRPr lang="en-OM"/>
          </a:p>
        </p:txBody>
      </p:sp>
    </p:spTree>
    <p:extLst>
      <p:ext uri="{BB962C8B-B14F-4D97-AF65-F5344CB8AC3E}">
        <p14:creationId xmlns:p14="http://schemas.microsoft.com/office/powerpoint/2010/main" val="3806230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O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B0858-E899-8A49-A36E-F358F20F1F59}" type="slidenum">
              <a:rPr lang="en-OM" smtClean="0"/>
              <a:t>30</a:t>
            </a:fld>
            <a:endParaRPr lang="en-OM"/>
          </a:p>
        </p:txBody>
      </p:sp>
    </p:spTree>
    <p:extLst>
      <p:ext uri="{BB962C8B-B14F-4D97-AF65-F5344CB8AC3E}">
        <p14:creationId xmlns:p14="http://schemas.microsoft.com/office/powerpoint/2010/main" val="2829106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O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B0858-E899-8A49-A36E-F358F20F1F59}" type="slidenum">
              <a:rPr lang="en-OM" smtClean="0"/>
              <a:t>34</a:t>
            </a:fld>
            <a:endParaRPr lang="en-OM"/>
          </a:p>
        </p:txBody>
      </p:sp>
    </p:spTree>
    <p:extLst>
      <p:ext uri="{BB962C8B-B14F-4D97-AF65-F5344CB8AC3E}">
        <p14:creationId xmlns:p14="http://schemas.microsoft.com/office/powerpoint/2010/main" val="2060921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O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B0858-E899-8A49-A36E-F358F20F1F59}" type="slidenum">
              <a:rPr lang="en-OM" smtClean="0"/>
              <a:t>36</a:t>
            </a:fld>
            <a:endParaRPr lang="en-OM"/>
          </a:p>
        </p:txBody>
      </p:sp>
    </p:spTree>
    <p:extLst>
      <p:ext uri="{BB962C8B-B14F-4D97-AF65-F5344CB8AC3E}">
        <p14:creationId xmlns:p14="http://schemas.microsoft.com/office/powerpoint/2010/main" val="2247517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O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B0858-E899-8A49-A36E-F358F20F1F59}" type="slidenum">
              <a:rPr lang="en-OM" smtClean="0"/>
              <a:t>10</a:t>
            </a:fld>
            <a:endParaRPr lang="en-OM"/>
          </a:p>
        </p:txBody>
      </p:sp>
    </p:spTree>
    <p:extLst>
      <p:ext uri="{BB962C8B-B14F-4D97-AF65-F5344CB8AC3E}">
        <p14:creationId xmlns:p14="http://schemas.microsoft.com/office/powerpoint/2010/main" val="2018874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O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B0858-E899-8A49-A36E-F358F20F1F59}" type="slidenum">
              <a:rPr lang="en-OM" smtClean="0"/>
              <a:t>13</a:t>
            </a:fld>
            <a:endParaRPr lang="en-OM"/>
          </a:p>
        </p:txBody>
      </p:sp>
    </p:spTree>
    <p:extLst>
      <p:ext uri="{BB962C8B-B14F-4D97-AF65-F5344CB8AC3E}">
        <p14:creationId xmlns:p14="http://schemas.microsoft.com/office/powerpoint/2010/main" val="2622516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O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B0858-E899-8A49-A36E-F358F20F1F59}" type="slidenum">
              <a:rPr lang="en-OM" smtClean="0"/>
              <a:t>17</a:t>
            </a:fld>
            <a:endParaRPr lang="en-OM"/>
          </a:p>
        </p:txBody>
      </p:sp>
    </p:spTree>
    <p:extLst>
      <p:ext uri="{BB962C8B-B14F-4D97-AF65-F5344CB8AC3E}">
        <p14:creationId xmlns:p14="http://schemas.microsoft.com/office/powerpoint/2010/main" val="4013916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O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B0858-E899-8A49-A36E-F358F20F1F59}" type="slidenum">
              <a:rPr lang="en-OM" smtClean="0"/>
              <a:t>18</a:t>
            </a:fld>
            <a:endParaRPr lang="en-OM"/>
          </a:p>
        </p:txBody>
      </p:sp>
    </p:spTree>
    <p:extLst>
      <p:ext uri="{BB962C8B-B14F-4D97-AF65-F5344CB8AC3E}">
        <p14:creationId xmlns:p14="http://schemas.microsoft.com/office/powerpoint/2010/main" val="350488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O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B0858-E899-8A49-A36E-F358F20F1F59}" type="slidenum">
              <a:rPr lang="en-OM" smtClean="0"/>
              <a:t>19</a:t>
            </a:fld>
            <a:endParaRPr lang="en-OM"/>
          </a:p>
        </p:txBody>
      </p:sp>
    </p:spTree>
    <p:extLst>
      <p:ext uri="{BB962C8B-B14F-4D97-AF65-F5344CB8AC3E}">
        <p14:creationId xmlns:p14="http://schemas.microsoft.com/office/powerpoint/2010/main" val="3971028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O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B0858-E899-8A49-A36E-F358F20F1F59}" type="slidenum">
              <a:rPr lang="en-OM" smtClean="0"/>
              <a:t>20</a:t>
            </a:fld>
            <a:endParaRPr lang="en-OM"/>
          </a:p>
        </p:txBody>
      </p:sp>
    </p:spTree>
    <p:extLst>
      <p:ext uri="{BB962C8B-B14F-4D97-AF65-F5344CB8AC3E}">
        <p14:creationId xmlns:p14="http://schemas.microsoft.com/office/powerpoint/2010/main" val="1749614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B0858-E899-8A49-A36E-F358F20F1F59}" type="slidenum">
              <a:rPr lang="en-OM" smtClean="0"/>
              <a:t>21</a:t>
            </a:fld>
            <a:endParaRPr lang="en-OM"/>
          </a:p>
        </p:txBody>
      </p:sp>
    </p:spTree>
    <p:extLst>
      <p:ext uri="{BB962C8B-B14F-4D97-AF65-F5344CB8AC3E}">
        <p14:creationId xmlns:p14="http://schemas.microsoft.com/office/powerpoint/2010/main" val="540832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B0858-E899-8A49-A36E-F358F20F1F59}" type="slidenum">
              <a:rPr lang="en-OM" smtClean="0"/>
              <a:t>22</a:t>
            </a:fld>
            <a:endParaRPr lang="en-OM"/>
          </a:p>
        </p:txBody>
      </p:sp>
    </p:spTree>
    <p:extLst>
      <p:ext uri="{BB962C8B-B14F-4D97-AF65-F5344CB8AC3E}">
        <p14:creationId xmlns:p14="http://schemas.microsoft.com/office/powerpoint/2010/main" val="324577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0.png"/><Relationship Id="rId7" Type="http://schemas.openxmlformats.org/officeDocument/2006/relationships/chart" Target="../charts/chart1.xml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8.xml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9.xml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E7E1D2-EB25-A4D7-5B8A-6E4543BF09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08936" y="4595653"/>
            <a:ext cx="9191914" cy="1211422"/>
          </a:xfrm>
        </p:spPr>
        <p:txBody>
          <a:bodyPr wrap="square">
            <a:spAutoFit/>
          </a:bodyPr>
          <a:lstStyle>
            <a:lvl1pPr>
              <a:buNone/>
              <a:defRPr sz="80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 sz="8000">
                <a:latin typeface="+mj-lt"/>
              </a:defRPr>
            </a:lvl2pPr>
            <a:lvl3pPr>
              <a:buNone/>
              <a:defRPr sz="8000">
                <a:latin typeface="+mj-lt"/>
              </a:defRPr>
            </a:lvl3pPr>
            <a:lvl4pPr>
              <a:buNone/>
              <a:defRPr sz="8000">
                <a:latin typeface="+mj-lt"/>
              </a:defRPr>
            </a:lvl4pPr>
            <a:lvl5pPr>
              <a:buNone/>
              <a:defRPr sz="8000">
                <a:latin typeface="+mj-lt"/>
              </a:defRPr>
            </a:lvl5pPr>
          </a:lstStyle>
          <a:p>
            <a:pPr lvl="0"/>
            <a:r>
              <a:rPr lang="en-US" dirty="0"/>
              <a:t>Cover Template 02</a:t>
            </a:r>
            <a:endParaRPr lang="en-OM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3C2F46A-494B-F744-4A3F-83E92A17CE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85425" y="5947597"/>
            <a:ext cx="9115425" cy="595932"/>
          </a:xfrm>
        </p:spPr>
        <p:txBody>
          <a:bodyPr wrap="square">
            <a:spAutoFit/>
          </a:bodyPr>
          <a:lstStyle>
            <a:lvl1pPr marL="20638" indent="-20638">
              <a:buNone/>
              <a:tabLst/>
              <a:defRPr sz="3600">
                <a:solidFill>
                  <a:schemeClr val="accent5"/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PPT PRESENTATION TEMPLATE COVER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F414E40-D7F7-7622-E8F3-CCC57C34C1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85425" y="6569075"/>
            <a:ext cx="8353425" cy="428066"/>
          </a:xfrm>
        </p:spPr>
        <p:txBody>
          <a:bodyPr>
            <a:spAutoFit/>
          </a:bodyPr>
          <a:lstStyle>
            <a:lvl1pPr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4 January 2025</a:t>
            </a:r>
            <a:endParaRPr lang="en-OM" dirty="0"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614504AB-2563-8CB9-8D1C-DD881FB995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>
            <a:spAutoFit/>
          </a:bodyPr>
          <a:lstStyle>
            <a:lvl1pPr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98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>
            <a:extLst>
              <a:ext uri="{FF2B5EF4-FFF2-40B4-BE49-F238E27FC236}">
                <a16:creationId xmlns:a16="http://schemas.microsoft.com/office/drawing/2014/main" id="{AE1AB2A8-8C54-E71F-5458-2AE0D42A7AE6}"/>
              </a:ext>
            </a:extLst>
          </p:cNvPr>
          <p:cNvSpPr/>
          <p:nvPr userDrawn="1"/>
        </p:nvSpPr>
        <p:spPr>
          <a:xfrm>
            <a:off x="-4531819" y="972996"/>
            <a:ext cx="9300034" cy="9300034"/>
          </a:xfrm>
          <a:prstGeom prst="ellipse">
            <a:avLst/>
          </a:prstGeom>
          <a:noFill/>
          <a:ln w="21590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EE52D099-E8CB-C414-F6E9-603E6C74C03C}"/>
              </a:ext>
            </a:extLst>
          </p:cNvPr>
          <p:cNvSpPr/>
          <p:nvPr userDrawn="1"/>
        </p:nvSpPr>
        <p:spPr>
          <a:xfrm>
            <a:off x="1047088" y="1047088"/>
            <a:ext cx="18010505" cy="9214485"/>
          </a:xfrm>
          <a:custGeom>
            <a:avLst/>
            <a:gdLst/>
            <a:ahLst/>
            <a:cxnLst/>
            <a:rect l="l" t="t" r="r" b="b"/>
            <a:pathLst>
              <a:path w="18010505" h="9214485">
                <a:moveTo>
                  <a:pt x="0" y="9214379"/>
                </a:moveTo>
                <a:lnTo>
                  <a:pt x="18009922" y="9214379"/>
                </a:lnTo>
                <a:lnTo>
                  <a:pt x="18009922" y="0"/>
                </a:lnTo>
                <a:lnTo>
                  <a:pt x="0" y="0"/>
                </a:lnTo>
                <a:lnTo>
                  <a:pt x="0" y="9214379"/>
                </a:lnTo>
                <a:close/>
              </a:path>
            </a:pathLst>
          </a:custGeom>
          <a:ln w="21695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BB2A902-B8CA-688C-2C4E-137487DEB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3B40821-1001-328D-286B-4E2127FD24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3450" y="4401244"/>
            <a:ext cx="8458200" cy="2319418"/>
          </a:xfrm>
        </p:spPr>
        <p:txBody>
          <a:bodyPr wrap="square">
            <a:spAutoFit/>
          </a:bodyPr>
          <a:lstStyle>
            <a:lvl1pPr marL="17463" indent="-17463">
              <a:buNone/>
              <a:tabLst/>
              <a:defRPr sz="8000">
                <a:solidFill>
                  <a:schemeClr val="tx1"/>
                </a:solidFill>
                <a:latin typeface="+mj-lt"/>
              </a:defRPr>
            </a:lvl1pPr>
            <a:lvl2pPr>
              <a:buNone/>
              <a:defRPr sz="8000">
                <a:latin typeface="+mj-lt"/>
              </a:defRPr>
            </a:lvl2pPr>
            <a:lvl3pPr>
              <a:buNone/>
              <a:defRPr sz="8000">
                <a:latin typeface="+mj-lt"/>
              </a:defRPr>
            </a:lvl3pPr>
            <a:lvl4pPr>
              <a:buNone/>
              <a:defRPr sz="8000">
                <a:latin typeface="+mj-lt"/>
              </a:defRPr>
            </a:lvl4pPr>
            <a:lvl5pPr>
              <a:buNone/>
              <a:defRPr sz="8000">
                <a:latin typeface="+mj-lt"/>
              </a:defRPr>
            </a:lvl5pPr>
          </a:lstStyle>
          <a:p>
            <a:pPr lvl="0"/>
            <a:r>
              <a:rPr lang="en-US" dirty="0"/>
              <a:t>Cover Template on White 05</a:t>
            </a:r>
            <a:endParaRPr lang="en-OM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CF31FFD-D43E-33B6-94C5-88E3AA428A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3450" y="6873875"/>
            <a:ext cx="8915111" cy="595932"/>
          </a:xfrm>
        </p:spPr>
        <p:txBody>
          <a:bodyPr wrap="square">
            <a:spAutoFit/>
          </a:bodyPr>
          <a:lstStyle>
            <a:lvl1pPr marL="20638" indent="-20638">
              <a:buNone/>
              <a:tabLst/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PPT PRESENTATION TEMPLATE COVER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189200F9-6E2C-A340-D787-01ECB1B1DB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13450" y="7635875"/>
            <a:ext cx="8353425" cy="428066"/>
          </a:xfrm>
        </p:spPr>
        <p:txBody>
          <a:bodyPr>
            <a:spAutoFit/>
          </a:bodyPr>
          <a:lstStyle>
            <a:lvl1pPr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4 January 2025</a:t>
            </a:r>
            <a:endParaRPr lang="en-OM" dirty="0"/>
          </a:p>
        </p:txBody>
      </p:sp>
      <p:pic>
        <p:nvPicPr>
          <p:cNvPr id="2" name="Picture 1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12AE3F3D-7053-5BB9-6BDB-6451D26602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325" y="8483732"/>
            <a:ext cx="3636222" cy="1372070"/>
          </a:xfrm>
          <a:prstGeom prst="rect">
            <a:avLst/>
          </a:prstGeom>
        </p:spPr>
      </p:pic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55445E04-06D7-396D-4035-36556BCA93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534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6BEC6F8B-C864-86A0-022A-F61397819D5B}"/>
              </a:ext>
            </a:extLst>
          </p:cNvPr>
          <p:cNvSpPr>
            <a:spLocks/>
          </p:cNvSpPr>
          <p:nvPr userDrawn="1"/>
        </p:nvSpPr>
        <p:spPr>
          <a:xfrm>
            <a:off x="-393254" y="-3190429"/>
            <a:ext cx="13036104" cy="13036104"/>
          </a:xfrm>
          <a:prstGeom prst="ellipse">
            <a:avLst/>
          </a:prstGeom>
          <a:noFill/>
          <a:ln w="29210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 dirty="0"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939B80B4-205E-A988-D7CE-7A479FA2FB09}"/>
              </a:ext>
            </a:extLst>
          </p:cNvPr>
          <p:cNvSpPr/>
          <p:nvPr userDrawn="1"/>
        </p:nvSpPr>
        <p:spPr>
          <a:xfrm>
            <a:off x="1047088" y="1047088"/>
            <a:ext cx="18010505" cy="9214485"/>
          </a:xfrm>
          <a:custGeom>
            <a:avLst/>
            <a:gdLst/>
            <a:ahLst/>
            <a:cxnLst/>
            <a:rect l="l" t="t" r="r" b="b"/>
            <a:pathLst>
              <a:path w="18010505" h="9214485">
                <a:moveTo>
                  <a:pt x="0" y="9214379"/>
                </a:moveTo>
                <a:lnTo>
                  <a:pt x="18009922" y="9214379"/>
                </a:lnTo>
                <a:lnTo>
                  <a:pt x="18009922" y="0"/>
                </a:lnTo>
                <a:lnTo>
                  <a:pt x="0" y="0"/>
                </a:lnTo>
                <a:lnTo>
                  <a:pt x="0" y="9214379"/>
                </a:lnTo>
                <a:close/>
              </a:path>
            </a:pathLst>
          </a:custGeom>
          <a:ln w="21695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12C50DE-F55F-6A6D-AB66-10DD097E6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B504500-3FB2-C3C8-3E4A-72D9F66EB3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78000" y="1844675"/>
            <a:ext cx="8959850" cy="2319418"/>
          </a:xfrm>
        </p:spPr>
        <p:txBody>
          <a:bodyPr wrap="square">
            <a:spAutoFit/>
          </a:bodyPr>
          <a:lstStyle>
            <a:lvl1pPr marL="17463" indent="-17463">
              <a:buNone/>
              <a:tabLst/>
              <a:defRPr sz="8000">
                <a:solidFill>
                  <a:schemeClr val="tx1"/>
                </a:solidFill>
                <a:latin typeface="+mj-lt"/>
              </a:defRPr>
            </a:lvl1pPr>
            <a:lvl2pPr>
              <a:buNone/>
              <a:defRPr sz="8000">
                <a:latin typeface="+mj-lt"/>
              </a:defRPr>
            </a:lvl2pPr>
            <a:lvl3pPr>
              <a:buNone/>
              <a:defRPr sz="8000">
                <a:latin typeface="+mj-lt"/>
              </a:defRPr>
            </a:lvl3pPr>
            <a:lvl4pPr>
              <a:buNone/>
              <a:defRPr sz="8000">
                <a:latin typeface="+mj-lt"/>
              </a:defRPr>
            </a:lvl4pPr>
            <a:lvl5pPr>
              <a:buNone/>
              <a:defRPr sz="8000">
                <a:latin typeface="+mj-lt"/>
              </a:defRPr>
            </a:lvl5pPr>
          </a:lstStyle>
          <a:p>
            <a:pPr lvl="0"/>
            <a:r>
              <a:rPr lang="en-US" dirty="0"/>
              <a:t>Cover Template on White 06</a:t>
            </a:r>
            <a:endParaRPr lang="en-OM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84F81436-F978-22C0-3FC5-71E961E825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54489" y="4326490"/>
            <a:ext cx="9569161" cy="595932"/>
          </a:xfrm>
        </p:spPr>
        <p:txBody>
          <a:bodyPr wrap="square">
            <a:spAutoFit/>
          </a:bodyPr>
          <a:lstStyle>
            <a:lvl1pPr marL="20638" indent="-20638">
              <a:buNone/>
              <a:tabLst/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PPT PRESENTATION TEMPLATE COVER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C6A06262-72D5-E9D3-BB50-AB2DC86F98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54489" y="4947968"/>
            <a:ext cx="8353425" cy="428066"/>
          </a:xfrm>
        </p:spPr>
        <p:txBody>
          <a:bodyPr>
            <a:spAutoFit/>
          </a:bodyPr>
          <a:lstStyle>
            <a:lvl1pPr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4 January 2025</a:t>
            </a:r>
            <a:endParaRPr lang="en-OM" dirty="0"/>
          </a:p>
        </p:txBody>
      </p:sp>
      <p:pic>
        <p:nvPicPr>
          <p:cNvPr id="3" name="Picture 2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BEECB575-F9C7-E0A0-CD40-E3EDA15418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325" y="8483732"/>
            <a:ext cx="3636222" cy="1372070"/>
          </a:xfrm>
          <a:prstGeom prst="rect">
            <a:avLst/>
          </a:prstGeom>
        </p:spPr>
      </p:pic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CD5EDE-E6F0-0128-0A2E-E18AC263F2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503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6BEC6F8B-C864-86A0-022A-F61397819D5B}"/>
              </a:ext>
            </a:extLst>
          </p:cNvPr>
          <p:cNvSpPr>
            <a:spLocks/>
          </p:cNvSpPr>
          <p:nvPr userDrawn="1"/>
        </p:nvSpPr>
        <p:spPr>
          <a:xfrm>
            <a:off x="-393254" y="-3190429"/>
            <a:ext cx="13036104" cy="13036104"/>
          </a:xfrm>
          <a:prstGeom prst="ellipse">
            <a:avLst/>
          </a:prstGeom>
          <a:noFill/>
          <a:ln w="29210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 dirty="0"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939B80B4-205E-A988-D7CE-7A479FA2FB09}"/>
              </a:ext>
            </a:extLst>
          </p:cNvPr>
          <p:cNvSpPr/>
          <p:nvPr userDrawn="1"/>
        </p:nvSpPr>
        <p:spPr>
          <a:xfrm>
            <a:off x="1047088" y="1047088"/>
            <a:ext cx="18010505" cy="9214485"/>
          </a:xfrm>
          <a:custGeom>
            <a:avLst/>
            <a:gdLst/>
            <a:ahLst/>
            <a:cxnLst/>
            <a:rect l="l" t="t" r="r" b="b"/>
            <a:pathLst>
              <a:path w="18010505" h="9214485">
                <a:moveTo>
                  <a:pt x="0" y="9214379"/>
                </a:moveTo>
                <a:lnTo>
                  <a:pt x="18009922" y="9214379"/>
                </a:lnTo>
                <a:lnTo>
                  <a:pt x="18009922" y="0"/>
                </a:lnTo>
                <a:lnTo>
                  <a:pt x="0" y="0"/>
                </a:lnTo>
                <a:lnTo>
                  <a:pt x="0" y="9214379"/>
                </a:lnTo>
                <a:close/>
              </a:path>
            </a:pathLst>
          </a:custGeom>
          <a:ln w="21695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12C50DE-F55F-6A6D-AB66-10DD097E6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340EED8-F046-FB8F-78CC-D09FC2232A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78000" y="1844675"/>
            <a:ext cx="8197850" cy="2319418"/>
          </a:xfrm>
        </p:spPr>
        <p:txBody>
          <a:bodyPr wrap="square">
            <a:spAutoFit/>
          </a:bodyPr>
          <a:lstStyle>
            <a:lvl1pPr marL="17463" indent="-17463">
              <a:buNone/>
              <a:tabLst/>
              <a:defRPr sz="8000">
                <a:solidFill>
                  <a:schemeClr val="tx1"/>
                </a:solidFill>
                <a:latin typeface="+mj-lt"/>
              </a:defRPr>
            </a:lvl1pPr>
            <a:lvl2pPr>
              <a:buNone/>
              <a:defRPr sz="8000">
                <a:latin typeface="+mj-lt"/>
              </a:defRPr>
            </a:lvl2pPr>
            <a:lvl3pPr>
              <a:buNone/>
              <a:defRPr sz="8000">
                <a:latin typeface="+mj-lt"/>
              </a:defRPr>
            </a:lvl3pPr>
            <a:lvl4pPr>
              <a:buNone/>
              <a:defRPr sz="8000">
                <a:latin typeface="+mj-lt"/>
              </a:defRPr>
            </a:lvl4pPr>
            <a:lvl5pPr>
              <a:buNone/>
              <a:defRPr sz="8000">
                <a:latin typeface="+mj-lt"/>
              </a:defRPr>
            </a:lvl5pPr>
          </a:lstStyle>
          <a:p>
            <a:pPr lvl="0"/>
            <a:r>
              <a:rPr lang="en-US" dirty="0"/>
              <a:t>Cover Template on White 06</a:t>
            </a:r>
            <a:endParaRPr lang="en-OM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8963CEB8-937F-AC5D-09B7-A7F6CEA01C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54489" y="4326490"/>
            <a:ext cx="9111961" cy="595932"/>
          </a:xfrm>
        </p:spPr>
        <p:txBody>
          <a:bodyPr wrap="square">
            <a:spAutoFit/>
          </a:bodyPr>
          <a:lstStyle>
            <a:lvl1pPr marL="20638" indent="-20638">
              <a:buNone/>
              <a:tabLst/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PPT PRESENTATION TEMPLATE COVER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4F0DD181-35D1-3DBF-89AF-63287D3FFC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54489" y="4947968"/>
            <a:ext cx="8353425" cy="428066"/>
          </a:xfrm>
        </p:spPr>
        <p:txBody>
          <a:bodyPr>
            <a:spAutoFit/>
          </a:bodyPr>
          <a:lstStyle>
            <a:lvl1pPr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4 January 2025</a:t>
            </a:r>
            <a:endParaRPr lang="en-OM" dirty="0"/>
          </a:p>
        </p:txBody>
      </p:sp>
      <p:pic>
        <p:nvPicPr>
          <p:cNvPr id="3" name="Picture 2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A788CC3B-AC76-5288-8652-3E0AB2CDA9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325" y="8483732"/>
            <a:ext cx="3636222" cy="1372070"/>
          </a:xfrm>
          <a:prstGeom prst="rect">
            <a:avLst/>
          </a:prstGeom>
        </p:spPr>
      </p:pic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4F637C4D-3843-AF86-E5F6-0B46DEA437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210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3C186-F9FD-88AF-0BAC-CF1324295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35CB8-7265-0EF1-FE02-30526AD0CB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46250" y="7023557"/>
            <a:ext cx="11201400" cy="1200329"/>
          </a:xfrm>
        </p:spPr>
        <p:txBody>
          <a:bodyPr wrap="square">
            <a:spAutoFit/>
          </a:bodyPr>
          <a:lstStyle>
            <a:lvl1pPr marL="17463" indent="-17463">
              <a:buNone/>
              <a:tabLst/>
              <a:defRPr sz="7200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 sz="8000">
                <a:latin typeface="+mj-lt"/>
              </a:defRPr>
            </a:lvl2pPr>
            <a:lvl3pPr>
              <a:buNone/>
              <a:defRPr sz="8000">
                <a:latin typeface="+mj-lt"/>
              </a:defRPr>
            </a:lvl3pPr>
            <a:lvl4pPr>
              <a:buNone/>
              <a:defRPr sz="8000">
                <a:latin typeface="+mj-lt"/>
              </a:defRPr>
            </a:lvl4pPr>
            <a:lvl5pPr>
              <a:buNone/>
              <a:defRPr sz="8000">
                <a:latin typeface="+mj-lt"/>
              </a:defRPr>
            </a:lvl5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7200" dirty="0">
                <a:solidFill>
                  <a:srgbClr val="E0DD00"/>
                </a:solidFill>
                <a:latin typeface="+mj-lt"/>
                <a:cs typeface="Futura PT Medium"/>
              </a:rPr>
              <a:t>Divider</a:t>
            </a:r>
            <a:r>
              <a:rPr lang="en-US" sz="7200" spc="-409" dirty="0">
                <a:solidFill>
                  <a:srgbClr val="E0DD00"/>
                </a:solidFill>
                <a:latin typeface="+mj-lt"/>
                <a:cs typeface="Futura PT Medium"/>
              </a:rPr>
              <a:t> </a:t>
            </a:r>
            <a:r>
              <a:rPr lang="en-US" sz="7200" dirty="0">
                <a:solidFill>
                  <a:srgbClr val="E0DD00"/>
                </a:solidFill>
                <a:latin typeface="+mj-lt"/>
                <a:cs typeface="Futura PT Medium"/>
              </a:rPr>
              <a:t>Page</a:t>
            </a:r>
            <a:r>
              <a:rPr lang="en-US" sz="7200" spc="-409" dirty="0">
                <a:solidFill>
                  <a:srgbClr val="E0DD00"/>
                </a:solidFill>
                <a:latin typeface="+mj-lt"/>
                <a:cs typeface="Futura PT Medium"/>
              </a:rPr>
              <a:t> </a:t>
            </a:r>
            <a:r>
              <a:rPr lang="en-US" sz="7200" spc="-25" dirty="0">
                <a:solidFill>
                  <a:srgbClr val="E0DD00"/>
                </a:solidFill>
                <a:latin typeface="+mj-lt"/>
                <a:cs typeface="Futura PT Medium"/>
              </a:rPr>
              <a:t>Template</a:t>
            </a:r>
            <a:r>
              <a:rPr lang="en-US" sz="7200" spc="-409" dirty="0">
                <a:solidFill>
                  <a:srgbClr val="E0DD00"/>
                </a:solidFill>
                <a:latin typeface="+mj-lt"/>
                <a:cs typeface="Futura PT Medium"/>
              </a:rPr>
              <a:t> </a:t>
            </a:r>
            <a:r>
              <a:rPr lang="en-US" sz="7200" spc="-925" dirty="0">
                <a:solidFill>
                  <a:srgbClr val="E0DD00"/>
                </a:solidFill>
                <a:latin typeface="+mj-lt"/>
                <a:cs typeface="Futura PT Medium"/>
              </a:rPr>
              <a:t>01</a:t>
            </a:r>
            <a:endParaRPr lang="en-US" sz="7200" dirty="0">
              <a:latin typeface="+mj-lt"/>
              <a:cs typeface="Futura PT Medium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5156EA9-349E-A2F9-27D6-B07BA8D559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22450" y="8474075"/>
            <a:ext cx="6786367" cy="954813"/>
          </a:xfrm>
        </p:spPr>
        <p:txBody>
          <a:bodyPr wrap="square">
            <a:spAutoFit/>
          </a:bodyPr>
          <a:lstStyle>
            <a:lvl1pPr marL="20638" indent="-20638"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Lorem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ipsum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dolor</a:t>
            </a:r>
            <a:r>
              <a:rPr lang="en-US" sz="2800" spc="40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sit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amet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,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spc="-10" dirty="0" err="1">
                <a:solidFill>
                  <a:srgbClr val="FFFFFF"/>
                </a:solidFill>
                <a:latin typeface="+mj-lt"/>
                <a:cs typeface="Futura PT Medium"/>
              </a:rPr>
              <a:t>consectetuer</a:t>
            </a:r>
            <a:r>
              <a:rPr lang="en-US" sz="2800" spc="-10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adipiscing</a:t>
            </a:r>
            <a:r>
              <a:rPr lang="en-US" sz="2800" spc="6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elit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,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sed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diam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nonummy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spc="-20" dirty="0" err="1">
                <a:solidFill>
                  <a:srgbClr val="FFFFFF"/>
                </a:solidFill>
                <a:latin typeface="+mj-lt"/>
                <a:cs typeface="Futura PT Medium"/>
              </a:rPr>
              <a:t>nibh</a:t>
            </a:r>
            <a:endParaRPr lang="en-US" sz="2800" dirty="0">
              <a:latin typeface="+mj-lt"/>
              <a:cs typeface="Futura PT Medium"/>
            </a:endParaRP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10DD48D-FCFE-B508-454D-E3DCC595F2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007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392483-1697-02F6-CA07-0073D8753E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0104100" cy="11309350"/>
          </a:xfrm>
        </p:spPr>
        <p:txBody>
          <a:bodyPr/>
          <a:lstStyle/>
          <a:p>
            <a:endParaRPr lang="en-OM"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92F750A8-B0BE-B53D-37B9-65E691772220}"/>
              </a:ext>
            </a:extLst>
          </p:cNvPr>
          <p:cNvSpPr/>
          <p:nvPr userDrawn="1"/>
        </p:nvSpPr>
        <p:spPr>
          <a:xfrm>
            <a:off x="1047088" y="1047088"/>
            <a:ext cx="18010505" cy="9214485"/>
          </a:xfrm>
          <a:custGeom>
            <a:avLst/>
            <a:gdLst/>
            <a:ahLst/>
            <a:cxnLst/>
            <a:rect l="l" t="t" r="r" b="b"/>
            <a:pathLst>
              <a:path w="18010505" h="9214485">
                <a:moveTo>
                  <a:pt x="0" y="9214379"/>
                </a:moveTo>
                <a:lnTo>
                  <a:pt x="18009922" y="9214379"/>
                </a:lnTo>
                <a:lnTo>
                  <a:pt x="18009922" y="0"/>
                </a:lnTo>
                <a:lnTo>
                  <a:pt x="0" y="0"/>
                </a:lnTo>
                <a:lnTo>
                  <a:pt x="0" y="9214379"/>
                </a:lnTo>
                <a:close/>
              </a:path>
            </a:pathLst>
          </a:custGeom>
          <a:ln w="20941">
            <a:solidFill>
              <a:srgbClr val="85C9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3C186-F9FD-88AF-0BAC-CF1324295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A2598E7-5DF6-C149-F8D1-E3C45F26D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46250" y="7023557"/>
            <a:ext cx="10515600" cy="1200329"/>
          </a:xfrm>
        </p:spPr>
        <p:txBody>
          <a:bodyPr wrap="square">
            <a:spAutoFit/>
          </a:bodyPr>
          <a:lstStyle>
            <a:lvl1pPr marL="17463" indent="-17463">
              <a:buNone/>
              <a:tabLst/>
              <a:defRPr sz="7200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 sz="8000">
                <a:latin typeface="+mj-lt"/>
              </a:defRPr>
            </a:lvl2pPr>
            <a:lvl3pPr>
              <a:buNone/>
              <a:defRPr sz="8000">
                <a:latin typeface="+mj-lt"/>
              </a:defRPr>
            </a:lvl3pPr>
            <a:lvl4pPr>
              <a:buNone/>
              <a:defRPr sz="8000">
                <a:latin typeface="+mj-lt"/>
              </a:defRPr>
            </a:lvl4pPr>
            <a:lvl5pPr>
              <a:buNone/>
              <a:defRPr sz="8000">
                <a:latin typeface="+mj-lt"/>
              </a:defRPr>
            </a:lvl5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7200" dirty="0">
                <a:solidFill>
                  <a:srgbClr val="E0DD00"/>
                </a:solidFill>
                <a:latin typeface="+mj-lt"/>
                <a:cs typeface="Futura PT Medium"/>
              </a:rPr>
              <a:t>Divider</a:t>
            </a:r>
            <a:r>
              <a:rPr lang="en-US" sz="7200" spc="-409" dirty="0">
                <a:solidFill>
                  <a:srgbClr val="E0DD00"/>
                </a:solidFill>
                <a:latin typeface="+mj-lt"/>
                <a:cs typeface="Futura PT Medium"/>
              </a:rPr>
              <a:t> </a:t>
            </a:r>
            <a:r>
              <a:rPr lang="en-US" sz="7200" dirty="0">
                <a:solidFill>
                  <a:srgbClr val="E0DD00"/>
                </a:solidFill>
                <a:latin typeface="+mj-lt"/>
                <a:cs typeface="Futura PT Medium"/>
              </a:rPr>
              <a:t>Page</a:t>
            </a:r>
            <a:r>
              <a:rPr lang="en-US" sz="7200" spc="-409" dirty="0">
                <a:solidFill>
                  <a:srgbClr val="E0DD00"/>
                </a:solidFill>
                <a:latin typeface="+mj-lt"/>
                <a:cs typeface="Futura PT Medium"/>
              </a:rPr>
              <a:t> </a:t>
            </a:r>
            <a:r>
              <a:rPr lang="en-US" sz="7200" spc="-25" dirty="0">
                <a:solidFill>
                  <a:srgbClr val="E0DD00"/>
                </a:solidFill>
                <a:latin typeface="+mj-lt"/>
                <a:cs typeface="Futura PT Medium"/>
              </a:rPr>
              <a:t>Template</a:t>
            </a:r>
            <a:r>
              <a:rPr lang="en-US" sz="7200" spc="-409" dirty="0">
                <a:solidFill>
                  <a:srgbClr val="E0DD00"/>
                </a:solidFill>
                <a:latin typeface="+mj-lt"/>
                <a:cs typeface="Futura PT Medium"/>
              </a:rPr>
              <a:t> </a:t>
            </a:r>
            <a:r>
              <a:rPr lang="en-US" sz="7200" spc="-925" dirty="0">
                <a:solidFill>
                  <a:srgbClr val="E0DD00"/>
                </a:solidFill>
                <a:latin typeface="+mj-lt"/>
                <a:cs typeface="Futura PT Medium"/>
              </a:rPr>
              <a:t>01</a:t>
            </a:r>
            <a:endParaRPr lang="en-US" sz="7200" dirty="0">
              <a:latin typeface="+mj-lt"/>
              <a:cs typeface="Futura PT Medium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170E170-CA8D-FE53-E4F6-57F457E593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22450" y="8474075"/>
            <a:ext cx="8534400" cy="954813"/>
          </a:xfrm>
        </p:spPr>
        <p:txBody>
          <a:bodyPr wrap="square">
            <a:spAutoFit/>
          </a:bodyPr>
          <a:lstStyle>
            <a:lvl1pPr marL="20638" indent="-20638"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Lorem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ipsum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dolor</a:t>
            </a:r>
            <a:r>
              <a:rPr lang="en-US" sz="2800" spc="40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sit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amet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,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spc="-10" dirty="0" err="1">
                <a:solidFill>
                  <a:srgbClr val="FFFFFF"/>
                </a:solidFill>
                <a:latin typeface="+mj-lt"/>
                <a:cs typeface="Futura PT Medium"/>
              </a:rPr>
              <a:t>consectetuer</a:t>
            </a:r>
            <a:r>
              <a:rPr lang="en-US" sz="2800" spc="-10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adipiscing</a:t>
            </a:r>
            <a:r>
              <a:rPr lang="en-US" sz="2800" spc="6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elit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,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sed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diam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nonummy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spc="-20" dirty="0" err="1">
                <a:solidFill>
                  <a:srgbClr val="FFFFFF"/>
                </a:solidFill>
                <a:latin typeface="+mj-lt"/>
                <a:cs typeface="Futura PT Medium"/>
              </a:rPr>
              <a:t>nibh</a:t>
            </a:r>
            <a:endParaRPr lang="en-US" sz="2800" dirty="0">
              <a:latin typeface="+mj-lt"/>
              <a:cs typeface="Futura PT Medium"/>
            </a:endParaRPr>
          </a:p>
        </p:txBody>
      </p:sp>
      <p:pic>
        <p:nvPicPr>
          <p:cNvPr id="2" name="Picture 1" descr="A logo with white text and green circles&#10;&#10;AI-generated content may be incorrect.">
            <a:extLst>
              <a:ext uri="{FF2B5EF4-FFF2-40B4-BE49-F238E27FC236}">
                <a16:creationId xmlns:a16="http://schemas.microsoft.com/office/drawing/2014/main" id="{063D45A9-C426-3C22-8982-881E7B323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742" y="10459088"/>
            <a:ext cx="1624269" cy="612892"/>
          </a:xfrm>
          <a:prstGeom prst="rect">
            <a:avLst/>
          </a:prstGeom>
        </p:spPr>
      </p:pic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D67A7B1C-4F27-4CCB-21A2-A862F3B9F6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70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C27CD63-7F10-F9C5-14C8-98696056A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A66D7418-F4EB-71DB-A129-569EF0429D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98650" y="6452462"/>
            <a:ext cx="6786367" cy="954813"/>
          </a:xfrm>
        </p:spPr>
        <p:txBody>
          <a:bodyPr wrap="square">
            <a:spAutoFit/>
          </a:bodyPr>
          <a:lstStyle>
            <a:lvl1pPr marL="20638" indent="-20638"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Lorem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ipsum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dolor</a:t>
            </a:r>
            <a:r>
              <a:rPr lang="en-US" sz="2800" spc="40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sit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amet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,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spc="-10" dirty="0" err="1">
                <a:solidFill>
                  <a:srgbClr val="FFFFFF"/>
                </a:solidFill>
                <a:latin typeface="+mj-lt"/>
                <a:cs typeface="Futura PT Medium"/>
              </a:rPr>
              <a:t>consectetuer</a:t>
            </a:r>
            <a:r>
              <a:rPr lang="en-US" sz="2800" spc="-10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adipiscing</a:t>
            </a:r>
            <a:r>
              <a:rPr lang="en-US" sz="2800" spc="6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elit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,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sed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diam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nonummy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spc="-20" dirty="0" err="1">
                <a:solidFill>
                  <a:srgbClr val="FFFFFF"/>
                </a:solidFill>
                <a:latin typeface="+mj-lt"/>
                <a:cs typeface="Futura PT Medium"/>
              </a:rPr>
              <a:t>nibh</a:t>
            </a:r>
            <a:endParaRPr lang="en-US" sz="2800" dirty="0">
              <a:latin typeface="+mj-lt"/>
              <a:cs typeface="Futura PT Medium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0F2E969-E2B2-8B1C-522D-CA12F4377D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54200" y="4206875"/>
            <a:ext cx="6445250" cy="1873353"/>
          </a:xfrm>
        </p:spPr>
        <p:txBody>
          <a:bodyPr/>
          <a:lstStyle>
            <a:lvl1pPr marL="17463" indent="-17463">
              <a:buNone/>
              <a:tabLst/>
              <a:defRPr sz="7200">
                <a:solidFill>
                  <a:schemeClr val="bg1"/>
                </a:solidFill>
                <a:latin typeface="+mj-lt"/>
              </a:defRPr>
            </a:lvl1pPr>
            <a:lvl2pPr>
              <a:buNone/>
              <a:defRPr sz="7200">
                <a:solidFill>
                  <a:schemeClr val="bg1"/>
                </a:solidFill>
              </a:defRPr>
            </a:lvl2pPr>
            <a:lvl3pPr>
              <a:buNone/>
              <a:defRPr sz="7200">
                <a:solidFill>
                  <a:schemeClr val="bg1"/>
                </a:solidFill>
              </a:defRPr>
            </a:lvl3pPr>
            <a:lvl4pPr>
              <a:buNone/>
              <a:defRPr sz="7200">
                <a:solidFill>
                  <a:schemeClr val="bg1"/>
                </a:solidFill>
              </a:defRPr>
            </a:lvl4pPr>
            <a:lvl5pPr>
              <a:buNone/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 Page</a:t>
            </a:r>
            <a:r>
              <a:rPr lang="en-OM" dirty="0"/>
              <a:t> Template 02</a:t>
            </a:r>
            <a:endParaRPr lang="en-US" dirty="0"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B69A0794-66D4-7A58-6F9F-6A49A665FD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856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2B1FCC2-2AF6-E0DD-06D6-69E72CA54B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0104100" cy="11309350"/>
          </a:xfrm>
        </p:spPr>
        <p:txBody>
          <a:bodyPr/>
          <a:lstStyle/>
          <a:p>
            <a:endParaRPr lang="en-OM"/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796DF46E-A4B7-8429-A370-B51F5BA8E9CC}"/>
              </a:ext>
            </a:extLst>
          </p:cNvPr>
          <p:cNvSpPr/>
          <p:nvPr userDrawn="1"/>
        </p:nvSpPr>
        <p:spPr>
          <a:xfrm>
            <a:off x="1047088" y="1047088"/>
            <a:ext cx="18010505" cy="9214485"/>
          </a:xfrm>
          <a:custGeom>
            <a:avLst/>
            <a:gdLst/>
            <a:ahLst/>
            <a:cxnLst/>
            <a:rect l="l" t="t" r="r" b="b"/>
            <a:pathLst>
              <a:path w="18010505" h="9214485">
                <a:moveTo>
                  <a:pt x="0" y="9214379"/>
                </a:moveTo>
                <a:lnTo>
                  <a:pt x="18009922" y="9214379"/>
                </a:lnTo>
                <a:lnTo>
                  <a:pt x="18009922" y="0"/>
                </a:lnTo>
                <a:lnTo>
                  <a:pt x="0" y="0"/>
                </a:lnTo>
                <a:lnTo>
                  <a:pt x="0" y="9214379"/>
                </a:lnTo>
                <a:close/>
              </a:path>
            </a:pathLst>
          </a:custGeom>
          <a:ln w="20941">
            <a:solidFill>
              <a:srgbClr val="85C9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7">
            <a:extLst>
              <a:ext uri="{FF2B5EF4-FFF2-40B4-BE49-F238E27FC236}">
                <a16:creationId xmlns:a16="http://schemas.microsoft.com/office/drawing/2014/main" id="{99E36755-7A46-729C-1E02-8626C20C70AA}"/>
              </a:ext>
            </a:extLst>
          </p:cNvPr>
          <p:cNvSpPr txBox="1"/>
          <p:nvPr userDrawn="1"/>
        </p:nvSpPr>
        <p:spPr>
          <a:xfrm>
            <a:off x="1047088" y="10576436"/>
            <a:ext cx="189166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chemeClr val="bg1"/>
                </a:solidFill>
                <a:latin typeface="Futura PT Medium"/>
                <a:cs typeface="Futura PT Medium"/>
              </a:rPr>
              <a:t>omancables.com</a:t>
            </a:r>
            <a:endParaRPr sz="2200" dirty="0">
              <a:solidFill>
                <a:schemeClr val="bg1"/>
              </a:solidFill>
              <a:latin typeface="Futura PT Medium"/>
              <a:cs typeface="Futura PT Medium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C27CD63-7F10-F9C5-14C8-98696056A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C1273422-E4EC-2F1B-6BC2-BCA3873CA1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98650" y="6452462"/>
            <a:ext cx="6786367" cy="954813"/>
          </a:xfrm>
        </p:spPr>
        <p:txBody>
          <a:bodyPr wrap="square">
            <a:spAutoFit/>
          </a:bodyPr>
          <a:lstStyle>
            <a:lvl1pPr marL="20638" indent="-20638"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Lorem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ipsum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dolor</a:t>
            </a:r>
            <a:r>
              <a:rPr lang="en-US" sz="2800" spc="40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sit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amet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,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spc="-10" dirty="0" err="1">
                <a:solidFill>
                  <a:srgbClr val="FFFFFF"/>
                </a:solidFill>
                <a:latin typeface="+mj-lt"/>
                <a:cs typeface="Futura PT Medium"/>
              </a:rPr>
              <a:t>consectetuer</a:t>
            </a:r>
            <a:r>
              <a:rPr lang="en-US" sz="2800" spc="-10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adipiscing</a:t>
            </a:r>
            <a:r>
              <a:rPr lang="en-US" sz="2800" spc="6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elit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,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sed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diam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nonummy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spc="-20" dirty="0" err="1">
                <a:solidFill>
                  <a:srgbClr val="FFFFFF"/>
                </a:solidFill>
                <a:latin typeface="+mj-lt"/>
                <a:cs typeface="Futura PT Medium"/>
              </a:rPr>
              <a:t>nibh</a:t>
            </a:r>
            <a:endParaRPr lang="en-US" sz="2800" dirty="0">
              <a:latin typeface="+mj-lt"/>
              <a:cs typeface="Futura PT Medium"/>
            </a:endParaRP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5932144-3C72-4169-B47D-1A6957C4E6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54200" y="4206875"/>
            <a:ext cx="6445250" cy="1873353"/>
          </a:xfrm>
        </p:spPr>
        <p:txBody>
          <a:bodyPr/>
          <a:lstStyle>
            <a:lvl1pPr marL="17463" indent="-17463">
              <a:buNone/>
              <a:tabLst/>
              <a:defRPr sz="7200">
                <a:solidFill>
                  <a:schemeClr val="bg1"/>
                </a:solidFill>
                <a:latin typeface="+mj-lt"/>
              </a:defRPr>
            </a:lvl1pPr>
            <a:lvl2pPr>
              <a:buNone/>
              <a:defRPr sz="7200">
                <a:solidFill>
                  <a:schemeClr val="bg1"/>
                </a:solidFill>
              </a:defRPr>
            </a:lvl2pPr>
            <a:lvl3pPr>
              <a:buNone/>
              <a:defRPr sz="7200">
                <a:solidFill>
                  <a:schemeClr val="bg1"/>
                </a:solidFill>
              </a:defRPr>
            </a:lvl3pPr>
            <a:lvl4pPr>
              <a:buNone/>
              <a:defRPr sz="7200">
                <a:solidFill>
                  <a:schemeClr val="bg1"/>
                </a:solidFill>
              </a:defRPr>
            </a:lvl4pPr>
            <a:lvl5pPr>
              <a:buNone/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 Page</a:t>
            </a:r>
            <a:r>
              <a:rPr lang="en-OM" dirty="0"/>
              <a:t> Template 02</a:t>
            </a:r>
            <a:endParaRPr lang="en-US" dirty="0"/>
          </a:p>
        </p:txBody>
      </p:sp>
      <p:pic>
        <p:nvPicPr>
          <p:cNvPr id="3" name="Picture 2" descr="A logo with white text and green circles&#10;&#10;AI-generated content may be incorrect.">
            <a:extLst>
              <a:ext uri="{FF2B5EF4-FFF2-40B4-BE49-F238E27FC236}">
                <a16:creationId xmlns:a16="http://schemas.microsoft.com/office/drawing/2014/main" id="{9FE0277B-3D90-D228-CADE-9F3809E2EE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742" y="10459088"/>
            <a:ext cx="1624269" cy="612892"/>
          </a:xfrm>
          <a:prstGeom prst="rect">
            <a:avLst/>
          </a:prstGeom>
        </p:spPr>
      </p:pic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2574369A-3671-38CA-65EF-3A8E9F560F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3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D1B025A-EA61-71D5-4A12-100D4876D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9714C67-AFA5-D344-B1E1-774AA655A1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98650" y="6452462"/>
            <a:ext cx="6786367" cy="954813"/>
          </a:xfrm>
        </p:spPr>
        <p:txBody>
          <a:bodyPr wrap="square">
            <a:spAutoFit/>
          </a:bodyPr>
          <a:lstStyle>
            <a:lvl1pPr marL="20638" indent="-20638"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Lorem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ipsum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dolor</a:t>
            </a:r>
            <a:r>
              <a:rPr lang="en-US" sz="2800" spc="40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sit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amet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,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spc="-10" dirty="0" err="1">
                <a:solidFill>
                  <a:srgbClr val="FFFFFF"/>
                </a:solidFill>
                <a:latin typeface="+mj-lt"/>
                <a:cs typeface="Futura PT Medium"/>
              </a:rPr>
              <a:t>consectetuer</a:t>
            </a:r>
            <a:r>
              <a:rPr lang="en-US" sz="2800" spc="-10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adipiscing</a:t>
            </a:r>
            <a:r>
              <a:rPr lang="en-US" sz="2800" spc="6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elit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,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sed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diam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nonummy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spc="-20" dirty="0" err="1">
                <a:solidFill>
                  <a:srgbClr val="FFFFFF"/>
                </a:solidFill>
                <a:latin typeface="+mj-lt"/>
                <a:cs typeface="Futura PT Medium"/>
              </a:rPr>
              <a:t>nibh</a:t>
            </a:r>
            <a:endParaRPr lang="en-US" sz="2800" dirty="0">
              <a:latin typeface="+mj-lt"/>
              <a:cs typeface="Futura PT Medium"/>
            </a:endParaRP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F70960B9-2069-FCFF-75D9-D0839C0941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54200" y="4206875"/>
            <a:ext cx="6445250" cy="1873353"/>
          </a:xfrm>
        </p:spPr>
        <p:txBody>
          <a:bodyPr/>
          <a:lstStyle>
            <a:lvl1pPr marL="17463" indent="-17463">
              <a:buNone/>
              <a:tabLst/>
              <a:defRPr sz="7200">
                <a:solidFill>
                  <a:schemeClr val="tx1"/>
                </a:solidFill>
                <a:latin typeface="+mj-lt"/>
              </a:defRPr>
            </a:lvl1pPr>
            <a:lvl2pPr>
              <a:buNone/>
              <a:defRPr sz="7200">
                <a:solidFill>
                  <a:schemeClr val="bg1"/>
                </a:solidFill>
              </a:defRPr>
            </a:lvl2pPr>
            <a:lvl3pPr>
              <a:buNone/>
              <a:defRPr sz="7200">
                <a:solidFill>
                  <a:schemeClr val="bg1"/>
                </a:solidFill>
              </a:defRPr>
            </a:lvl3pPr>
            <a:lvl4pPr>
              <a:buNone/>
              <a:defRPr sz="7200">
                <a:solidFill>
                  <a:schemeClr val="bg1"/>
                </a:solidFill>
              </a:defRPr>
            </a:lvl4pPr>
            <a:lvl5pPr>
              <a:buNone/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 Page</a:t>
            </a:r>
            <a:r>
              <a:rPr lang="en-OM" dirty="0"/>
              <a:t> Template 03</a:t>
            </a:r>
            <a:endParaRPr lang="en-US" dirty="0"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2FAAE0EF-7A19-2365-0500-94C1779840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285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303D1F1A-0DE8-6908-9F28-853469D2F8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0104100" cy="11309350"/>
          </a:xfrm>
        </p:spPr>
        <p:txBody>
          <a:bodyPr/>
          <a:lstStyle/>
          <a:p>
            <a:endParaRPr lang="en-OM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F28771B-A8B0-887A-92EF-80C5610D8DF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46163" y="1047750"/>
            <a:ext cx="18010187" cy="9213850"/>
          </a:xfrm>
        </p:spPr>
        <p:txBody>
          <a:bodyPr/>
          <a:lstStyle/>
          <a:p>
            <a:endParaRPr lang="en-OM"/>
          </a:p>
        </p:txBody>
      </p:sp>
      <p:sp>
        <p:nvSpPr>
          <p:cNvPr id="30" name="object 4">
            <a:extLst>
              <a:ext uri="{FF2B5EF4-FFF2-40B4-BE49-F238E27FC236}">
                <a16:creationId xmlns:a16="http://schemas.microsoft.com/office/drawing/2014/main" id="{21E112B8-90AB-0A59-3A54-25C49E90D7F6}"/>
              </a:ext>
            </a:extLst>
          </p:cNvPr>
          <p:cNvSpPr/>
          <p:nvPr userDrawn="1"/>
        </p:nvSpPr>
        <p:spPr>
          <a:xfrm>
            <a:off x="1570632" y="2513012"/>
            <a:ext cx="9633585" cy="6282690"/>
          </a:xfrm>
          <a:custGeom>
            <a:avLst/>
            <a:gdLst/>
            <a:ahLst/>
            <a:cxnLst/>
            <a:rect l="l" t="t" r="r" b="b"/>
            <a:pathLst>
              <a:path w="9633585" h="6282690">
                <a:moveTo>
                  <a:pt x="9633214" y="0"/>
                </a:moveTo>
                <a:lnTo>
                  <a:pt x="0" y="0"/>
                </a:lnTo>
                <a:lnTo>
                  <a:pt x="0" y="6282531"/>
                </a:lnTo>
                <a:lnTo>
                  <a:pt x="9633214" y="6282531"/>
                </a:lnTo>
                <a:lnTo>
                  <a:pt x="9633214" y="0"/>
                </a:lnTo>
                <a:close/>
              </a:path>
            </a:pathLst>
          </a:custGeom>
          <a:solidFill>
            <a:srgbClr val="88C900">
              <a:alpha val="8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87B6B32D-3294-B7B7-9EC7-E94E51900AF7}"/>
              </a:ext>
            </a:extLst>
          </p:cNvPr>
          <p:cNvSpPr/>
          <p:nvPr userDrawn="1"/>
        </p:nvSpPr>
        <p:spPr>
          <a:xfrm>
            <a:off x="1047088" y="1047088"/>
            <a:ext cx="18010505" cy="9214485"/>
          </a:xfrm>
          <a:custGeom>
            <a:avLst/>
            <a:gdLst/>
            <a:ahLst/>
            <a:cxnLst/>
            <a:rect l="l" t="t" r="r" b="b"/>
            <a:pathLst>
              <a:path w="18010505" h="9214485">
                <a:moveTo>
                  <a:pt x="0" y="9214379"/>
                </a:moveTo>
                <a:lnTo>
                  <a:pt x="18009922" y="9214379"/>
                </a:lnTo>
                <a:lnTo>
                  <a:pt x="18009922" y="0"/>
                </a:lnTo>
                <a:lnTo>
                  <a:pt x="0" y="0"/>
                </a:lnTo>
                <a:lnTo>
                  <a:pt x="0" y="9214379"/>
                </a:lnTo>
                <a:close/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8077D4A5-9986-75D6-4150-6407066F7B98}"/>
              </a:ext>
            </a:extLst>
          </p:cNvPr>
          <p:cNvSpPr txBox="1"/>
          <p:nvPr userDrawn="1"/>
        </p:nvSpPr>
        <p:spPr>
          <a:xfrm>
            <a:off x="1047088" y="10576436"/>
            <a:ext cx="189166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chemeClr val="bg1"/>
                </a:solidFill>
                <a:latin typeface="Futura PT Medium"/>
                <a:cs typeface="Futura PT Medium"/>
              </a:rPr>
              <a:t>omancables.com</a:t>
            </a:r>
            <a:endParaRPr sz="2200" dirty="0">
              <a:solidFill>
                <a:schemeClr val="bg1"/>
              </a:solidFill>
              <a:latin typeface="Futura PT Medium"/>
              <a:cs typeface="Futura PT Medium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D1B025A-EA61-71D5-4A12-100D4876D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9096419C-C500-F2C4-0724-7E9202026C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98650" y="6452462"/>
            <a:ext cx="6786367" cy="954813"/>
          </a:xfrm>
        </p:spPr>
        <p:txBody>
          <a:bodyPr wrap="square">
            <a:spAutoFit/>
          </a:bodyPr>
          <a:lstStyle>
            <a:lvl1pPr marL="20638" indent="-20638"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Lorem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ipsum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dolor</a:t>
            </a:r>
            <a:r>
              <a:rPr lang="en-US" sz="2800" spc="40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sit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amet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,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spc="-10" dirty="0" err="1">
                <a:solidFill>
                  <a:srgbClr val="FFFFFF"/>
                </a:solidFill>
                <a:latin typeface="+mj-lt"/>
                <a:cs typeface="Futura PT Medium"/>
              </a:rPr>
              <a:t>consectetuer</a:t>
            </a:r>
            <a:r>
              <a:rPr lang="en-US" sz="2800" spc="-10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adipiscing</a:t>
            </a:r>
            <a:r>
              <a:rPr lang="en-US" sz="2800" spc="6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elit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,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sed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diam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nonummy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spc="-20" dirty="0" err="1">
                <a:solidFill>
                  <a:srgbClr val="FFFFFF"/>
                </a:solidFill>
                <a:latin typeface="+mj-lt"/>
                <a:cs typeface="Futura PT Medium"/>
              </a:rPr>
              <a:t>nibh</a:t>
            </a:r>
            <a:endParaRPr lang="en-US" sz="2800" dirty="0">
              <a:latin typeface="+mj-lt"/>
              <a:cs typeface="Futura PT Medium"/>
            </a:endParaRP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3530BD8-E37D-06A5-BEEE-A616A970F1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54200" y="4206875"/>
            <a:ext cx="6445250" cy="1873353"/>
          </a:xfrm>
        </p:spPr>
        <p:txBody>
          <a:bodyPr/>
          <a:lstStyle>
            <a:lvl1pPr marL="17463" indent="-17463">
              <a:buNone/>
              <a:tabLst/>
              <a:defRPr sz="7200">
                <a:solidFill>
                  <a:schemeClr val="tx1"/>
                </a:solidFill>
                <a:latin typeface="+mj-lt"/>
              </a:defRPr>
            </a:lvl1pPr>
            <a:lvl2pPr>
              <a:buNone/>
              <a:defRPr sz="7200">
                <a:solidFill>
                  <a:schemeClr val="bg1"/>
                </a:solidFill>
              </a:defRPr>
            </a:lvl2pPr>
            <a:lvl3pPr>
              <a:buNone/>
              <a:defRPr sz="7200">
                <a:solidFill>
                  <a:schemeClr val="bg1"/>
                </a:solidFill>
              </a:defRPr>
            </a:lvl3pPr>
            <a:lvl4pPr>
              <a:buNone/>
              <a:defRPr sz="7200">
                <a:solidFill>
                  <a:schemeClr val="bg1"/>
                </a:solidFill>
              </a:defRPr>
            </a:lvl4pPr>
            <a:lvl5pPr>
              <a:buNone/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 Page</a:t>
            </a:r>
            <a:r>
              <a:rPr lang="en-OM" dirty="0"/>
              <a:t> Template 03</a:t>
            </a:r>
            <a:endParaRPr lang="en-US" dirty="0"/>
          </a:p>
        </p:txBody>
      </p:sp>
      <p:pic>
        <p:nvPicPr>
          <p:cNvPr id="2" name="Picture 1" descr="A logo with white text and green circles&#10;&#10;AI-generated content may be incorrect.">
            <a:extLst>
              <a:ext uri="{FF2B5EF4-FFF2-40B4-BE49-F238E27FC236}">
                <a16:creationId xmlns:a16="http://schemas.microsoft.com/office/drawing/2014/main" id="{DFF8FD8B-D439-FA18-C0DB-B285132FD9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742" y="10459088"/>
            <a:ext cx="1624269" cy="612892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EFD1BD4D-3F4C-5495-7A97-503B20A148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454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8B97988-2C40-D743-277E-83AEA952BC14}"/>
              </a:ext>
            </a:extLst>
          </p:cNvPr>
          <p:cNvSpPr/>
          <p:nvPr userDrawn="1"/>
        </p:nvSpPr>
        <p:spPr>
          <a:xfrm>
            <a:off x="0" y="63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b="1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4EB1385-83A8-C6B9-8312-0058D4923069}"/>
              </a:ext>
            </a:extLst>
          </p:cNvPr>
          <p:cNvSpPr/>
          <p:nvPr userDrawn="1"/>
        </p:nvSpPr>
        <p:spPr>
          <a:xfrm>
            <a:off x="1047088" y="1047088"/>
            <a:ext cx="18010505" cy="9214485"/>
          </a:xfrm>
          <a:custGeom>
            <a:avLst/>
            <a:gdLst/>
            <a:ahLst/>
            <a:cxnLst/>
            <a:rect l="l" t="t" r="r" b="b"/>
            <a:pathLst>
              <a:path w="18010505" h="9214485">
                <a:moveTo>
                  <a:pt x="18009922" y="0"/>
                </a:moveTo>
                <a:lnTo>
                  <a:pt x="0" y="0"/>
                </a:lnTo>
                <a:lnTo>
                  <a:pt x="0" y="9214379"/>
                </a:lnTo>
                <a:lnTo>
                  <a:pt x="18009922" y="9214379"/>
                </a:lnTo>
                <a:lnTo>
                  <a:pt x="18009922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631873D-DBC2-9279-05A0-87D7C2B52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63118D6-6631-B595-1F88-82516DFF1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72702" y="4242662"/>
            <a:ext cx="6786367" cy="954813"/>
          </a:xfrm>
        </p:spPr>
        <p:txBody>
          <a:bodyPr wrap="square">
            <a:spAutoFit/>
          </a:bodyPr>
          <a:lstStyle>
            <a:lvl1pPr marL="20638" indent="-20638"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Lorem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ipsum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dolor</a:t>
            </a:r>
            <a:r>
              <a:rPr lang="en-US" sz="2800" spc="40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sit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amet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,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spc="-10" dirty="0" err="1">
                <a:solidFill>
                  <a:srgbClr val="FFFFFF"/>
                </a:solidFill>
                <a:latin typeface="+mj-lt"/>
                <a:cs typeface="Futura PT Medium"/>
              </a:rPr>
              <a:t>consectetuer</a:t>
            </a:r>
            <a:r>
              <a:rPr lang="en-US" sz="2800" spc="-10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adipiscing</a:t>
            </a:r>
            <a:r>
              <a:rPr lang="en-US" sz="2800" spc="6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elit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,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sed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diam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nonummy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spc="-20" dirty="0" err="1">
                <a:solidFill>
                  <a:srgbClr val="FFFFFF"/>
                </a:solidFill>
                <a:latin typeface="+mj-lt"/>
                <a:cs typeface="Futura PT Medium"/>
              </a:rPr>
              <a:t>nibh</a:t>
            </a:r>
            <a:endParaRPr lang="en-US" sz="2800" dirty="0">
              <a:latin typeface="+mj-lt"/>
              <a:cs typeface="Futura PT Medium"/>
            </a:endParaRP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CDF3B933-30DB-AD93-1A30-38729E7163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28252" y="1997075"/>
            <a:ext cx="6445250" cy="1873353"/>
          </a:xfrm>
        </p:spPr>
        <p:txBody>
          <a:bodyPr/>
          <a:lstStyle>
            <a:lvl1pPr marL="17463" indent="-17463">
              <a:buNone/>
              <a:tabLst/>
              <a:defRPr sz="7200">
                <a:solidFill>
                  <a:schemeClr val="bg1"/>
                </a:solidFill>
                <a:latin typeface="+mj-lt"/>
              </a:defRPr>
            </a:lvl1pPr>
            <a:lvl2pPr>
              <a:buNone/>
              <a:defRPr sz="7200">
                <a:solidFill>
                  <a:schemeClr val="bg1"/>
                </a:solidFill>
              </a:defRPr>
            </a:lvl2pPr>
            <a:lvl3pPr>
              <a:buNone/>
              <a:defRPr sz="7200">
                <a:solidFill>
                  <a:schemeClr val="bg1"/>
                </a:solidFill>
              </a:defRPr>
            </a:lvl3pPr>
            <a:lvl4pPr>
              <a:buNone/>
              <a:defRPr sz="7200">
                <a:solidFill>
                  <a:schemeClr val="bg1"/>
                </a:solidFill>
              </a:defRPr>
            </a:lvl4pPr>
            <a:lvl5pPr>
              <a:buNone/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 Page</a:t>
            </a:r>
            <a:r>
              <a:rPr lang="en-OM" dirty="0"/>
              <a:t> Template 04</a:t>
            </a:r>
            <a:endParaRPr lang="en-US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A300C7C-3376-59BD-8D14-E9672630C4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164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03483-1902-C163-81B6-8992AB90BB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0104100" cy="11309350"/>
          </a:xfrm>
        </p:spPr>
        <p:txBody>
          <a:bodyPr/>
          <a:lstStyle/>
          <a:p>
            <a:endParaRPr lang="en-OM"/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7D359EE9-91C9-11FF-52AD-58993FF6525E}"/>
              </a:ext>
            </a:extLst>
          </p:cNvPr>
          <p:cNvSpPr/>
          <p:nvPr userDrawn="1"/>
        </p:nvSpPr>
        <p:spPr>
          <a:xfrm>
            <a:off x="1047088" y="1047882"/>
            <a:ext cx="18010505" cy="9214485"/>
          </a:xfrm>
          <a:custGeom>
            <a:avLst/>
            <a:gdLst/>
            <a:ahLst/>
            <a:cxnLst/>
            <a:rect l="l" t="t" r="r" b="b"/>
            <a:pathLst>
              <a:path w="18010505" h="9214485">
                <a:moveTo>
                  <a:pt x="0" y="9214379"/>
                </a:moveTo>
                <a:lnTo>
                  <a:pt x="18009922" y="9214379"/>
                </a:lnTo>
                <a:lnTo>
                  <a:pt x="18009922" y="0"/>
                </a:lnTo>
                <a:lnTo>
                  <a:pt x="0" y="0"/>
                </a:lnTo>
                <a:lnTo>
                  <a:pt x="0" y="9214379"/>
                </a:lnTo>
                <a:close/>
              </a:path>
            </a:pathLst>
          </a:custGeom>
          <a:ln w="20941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10" name="object 17">
            <a:extLst>
              <a:ext uri="{FF2B5EF4-FFF2-40B4-BE49-F238E27FC236}">
                <a16:creationId xmlns:a16="http://schemas.microsoft.com/office/drawing/2014/main" id="{FCFA917A-6775-7B53-B22A-B5DF457E1B9B}"/>
              </a:ext>
            </a:extLst>
          </p:cNvPr>
          <p:cNvSpPr txBox="1"/>
          <p:nvPr userDrawn="1"/>
        </p:nvSpPr>
        <p:spPr>
          <a:xfrm>
            <a:off x="1047088" y="10576436"/>
            <a:ext cx="189166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chemeClr val="bg1"/>
                </a:solidFill>
                <a:latin typeface="Futura PT Medium"/>
                <a:cs typeface="Futura PT Medium"/>
              </a:rPr>
              <a:t>omancables.com</a:t>
            </a:r>
            <a:endParaRPr sz="2200" dirty="0">
              <a:solidFill>
                <a:schemeClr val="bg1"/>
              </a:solidFill>
              <a:latin typeface="Futura PT Medium"/>
              <a:cs typeface="Futura PT Medium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53CF79B-08CD-E67F-411E-30DC19F490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08936" y="4595653"/>
            <a:ext cx="9344314" cy="1211422"/>
          </a:xfrm>
        </p:spPr>
        <p:txBody>
          <a:bodyPr wrap="square">
            <a:spAutoFit/>
          </a:bodyPr>
          <a:lstStyle>
            <a:lvl1pPr>
              <a:buNone/>
              <a:defRPr sz="80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 sz="8000">
                <a:latin typeface="+mj-lt"/>
              </a:defRPr>
            </a:lvl2pPr>
            <a:lvl3pPr>
              <a:buNone/>
              <a:defRPr sz="8000">
                <a:latin typeface="+mj-lt"/>
              </a:defRPr>
            </a:lvl3pPr>
            <a:lvl4pPr>
              <a:buNone/>
              <a:defRPr sz="8000">
                <a:latin typeface="+mj-lt"/>
              </a:defRPr>
            </a:lvl4pPr>
            <a:lvl5pPr>
              <a:buNone/>
              <a:defRPr sz="8000">
                <a:latin typeface="+mj-lt"/>
              </a:defRPr>
            </a:lvl5pPr>
          </a:lstStyle>
          <a:p>
            <a:pPr lvl="0"/>
            <a:r>
              <a:rPr lang="en-US" dirty="0"/>
              <a:t>Cover Template 01</a:t>
            </a:r>
            <a:endParaRPr lang="en-OM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7E169921-3C62-F5A3-15D8-0BD5DAD980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85425" y="5947597"/>
            <a:ext cx="8734425" cy="595932"/>
          </a:xfrm>
        </p:spPr>
        <p:txBody>
          <a:bodyPr wrap="square">
            <a:spAutoFit/>
          </a:bodyPr>
          <a:lstStyle>
            <a:lvl1pPr marL="20638" indent="-20638">
              <a:buNone/>
              <a:tabLst/>
              <a:defRPr sz="3600">
                <a:solidFill>
                  <a:schemeClr val="accent5"/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PPT PRESENTATION TEMPLATE COVER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1328D45-589D-4A1C-18A7-7698FD1A2A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85425" y="6569075"/>
            <a:ext cx="8353425" cy="428066"/>
          </a:xfrm>
        </p:spPr>
        <p:txBody>
          <a:bodyPr>
            <a:spAutoFit/>
          </a:bodyPr>
          <a:lstStyle>
            <a:lvl1pPr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4 January 2025</a:t>
            </a:r>
            <a:endParaRPr lang="en-OM" dirty="0"/>
          </a:p>
        </p:txBody>
      </p:sp>
      <p:pic>
        <p:nvPicPr>
          <p:cNvPr id="2" name="Picture 1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B38AD360-7A50-18F0-35EB-F396712F23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632" y="3216275"/>
            <a:ext cx="2822322" cy="1064958"/>
          </a:xfrm>
          <a:prstGeom prst="rect">
            <a:avLst/>
          </a:prstGeom>
        </p:spPr>
      </p:pic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D842C765-60ED-B2C9-DD3B-52256C0C73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>
            <a:spAutoFit/>
          </a:bodyPr>
          <a:lstStyle>
            <a:lvl1pPr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744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8B97988-2C40-D743-277E-83AEA952BC14}"/>
              </a:ext>
            </a:extLst>
          </p:cNvPr>
          <p:cNvSpPr/>
          <p:nvPr userDrawn="1"/>
        </p:nvSpPr>
        <p:spPr>
          <a:xfrm>
            <a:off x="0" y="63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b="1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4EB1385-83A8-C6B9-8312-0058D4923069}"/>
              </a:ext>
            </a:extLst>
          </p:cNvPr>
          <p:cNvSpPr/>
          <p:nvPr userDrawn="1"/>
        </p:nvSpPr>
        <p:spPr>
          <a:xfrm>
            <a:off x="1047088" y="1047088"/>
            <a:ext cx="18010505" cy="9214485"/>
          </a:xfrm>
          <a:custGeom>
            <a:avLst/>
            <a:gdLst/>
            <a:ahLst/>
            <a:cxnLst/>
            <a:rect l="l" t="t" r="r" b="b"/>
            <a:pathLst>
              <a:path w="18010505" h="9214485">
                <a:moveTo>
                  <a:pt x="18009922" y="0"/>
                </a:moveTo>
                <a:lnTo>
                  <a:pt x="0" y="0"/>
                </a:lnTo>
                <a:lnTo>
                  <a:pt x="0" y="9214379"/>
                </a:lnTo>
                <a:lnTo>
                  <a:pt x="18009922" y="9214379"/>
                </a:lnTo>
                <a:lnTo>
                  <a:pt x="18009922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631873D-DBC2-9279-05A0-87D7C2B52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97811046-57A2-82EE-D716-06A2185427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72702" y="4242662"/>
            <a:ext cx="6786367" cy="954813"/>
          </a:xfrm>
        </p:spPr>
        <p:txBody>
          <a:bodyPr wrap="square">
            <a:spAutoFit/>
          </a:bodyPr>
          <a:lstStyle>
            <a:lvl1pPr marL="20638" indent="-20638"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Lorem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ipsum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dolor</a:t>
            </a:r>
            <a:r>
              <a:rPr lang="en-US" sz="2800" spc="40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sit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amet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,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spc="-10" dirty="0" err="1">
                <a:solidFill>
                  <a:srgbClr val="FFFFFF"/>
                </a:solidFill>
                <a:latin typeface="+mj-lt"/>
                <a:cs typeface="Futura PT Medium"/>
              </a:rPr>
              <a:t>consectetuer</a:t>
            </a:r>
            <a:r>
              <a:rPr lang="en-US" sz="2800" spc="-10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adipiscing</a:t>
            </a:r>
            <a:r>
              <a:rPr lang="en-US" sz="2800" spc="6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elit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,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sed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diam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nonummy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spc="-20" dirty="0" err="1">
                <a:solidFill>
                  <a:srgbClr val="FFFFFF"/>
                </a:solidFill>
                <a:latin typeface="+mj-lt"/>
                <a:cs typeface="Futura PT Medium"/>
              </a:rPr>
              <a:t>nibh</a:t>
            </a:r>
            <a:endParaRPr lang="en-US" sz="2800" dirty="0">
              <a:latin typeface="+mj-lt"/>
              <a:cs typeface="Futura PT Medium"/>
            </a:endParaRP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67EBB504-FB51-1BF8-0E45-26BC055E4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28252" y="1997075"/>
            <a:ext cx="6445250" cy="1873353"/>
          </a:xfrm>
        </p:spPr>
        <p:txBody>
          <a:bodyPr/>
          <a:lstStyle>
            <a:lvl1pPr marL="17463" indent="-17463">
              <a:buNone/>
              <a:tabLst/>
              <a:defRPr sz="7200">
                <a:solidFill>
                  <a:schemeClr val="bg1"/>
                </a:solidFill>
                <a:latin typeface="+mj-lt"/>
              </a:defRPr>
            </a:lvl1pPr>
            <a:lvl2pPr>
              <a:buNone/>
              <a:defRPr sz="7200">
                <a:solidFill>
                  <a:schemeClr val="bg1"/>
                </a:solidFill>
              </a:defRPr>
            </a:lvl2pPr>
            <a:lvl3pPr>
              <a:buNone/>
              <a:defRPr sz="7200">
                <a:solidFill>
                  <a:schemeClr val="bg1"/>
                </a:solidFill>
              </a:defRPr>
            </a:lvl3pPr>
            <a:lvl4pPr>
              <a:buNone/>
              <a:defRPr sz="7200">
                <a:solidFill>
                  <a:schemeClr val="bg1"/>
                </a:solidFill>
              </a:defRPr>
            </a:lvl4pPr>
            <a:lvl5pPr>
              <a:buNone/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 Page</a:t>
            </a:r>
            <a:r>
              <a:rPr lang="en-OM" dirty="0"/>
              <a:t> Template 04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D03ECB0-B3A3-95D3-3CC1-09FE2E24538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72924"/>
            <a:ext cx="10052050" cy="9845675"/>
          </a:xfrm>
        </p:spPr>
        <p:txBody>
          <a:bodyPr/>
          <a:lstStyle/>
          <a:p>
            <a:endParaRPr lang="en-OM"/>
          </a:p>
        </p:txBody>
      </p:sp>
      <p:pic>
        <p:nvPicPr>
          <p:cNvPr id="6" name="Picture 5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6B3A89F5-031C-B079-7C04-61C1CCF7F1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D6CBF277-3E91-DC4F-E249-58484EAF8A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566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9C47E67-61F8-E8D6-9A1B-A9A63FDD8CD1}"/>
              </a:ext>
            </a:extLst>
          </p:cNvPr>
          <p:cNvSpPr/>
          <p:nvPr userDrawn="1"/>
        </p:nvSpPr>
        <p:spPr>
          <a:xfrm>
            <a:off x="0" y="63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b="1" dirty="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EB9541E3-A005-9050-8DDC-B6A8B1D0BE2C}"/>
              </a:ext>
            </a:extLst>
          </p:cNvPr>
          <p:cNvSpPr/>
          <p:nvPr userDrawn="1"/>
        </p:nvSpPr>
        <p:spPr>
          <a:xfrm>
            <a:off x="1047088" y="1047088"/>
            <a:ext cx="18010505" cy="9214485"/>
          </a:xfrm>
          <a:custGeom>
            <a:avLst/>
            <a:gdLst/>
            <a:ahLst/>
            <a:cxnLst/>
            <a:rect l="l" t="t" r="r" b="b"/>
            <a:pathLst>
              <a:path w="18010505" h="9214485">
                <a:moveTo>
                  <a:pt x="18009922" y="0"/>
                </a:moveTo>
                <a:lnTo>
                  <a:pt x="0" y="0"/>
                </a:lnTo>
                <a:lnTo>
                  <a:pt x="0" y="9214379"/>
                </a:lnTo>
                <a:lnTo>
                  <a:pt x="18009922" y="9214379"/>
                </a:lnTo>
                <a:lnTo>
                  <a:pt x="18009922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F527158-8ECB-8912-9EB8-A2AEEB89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3C511E7-A5FF-7D3F-D1AA-1DABA67596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54200" y="2331253"/>
            <a:ext cx="7664450" cy="3157518"/>
          </a:xfrm>
        </p:spPr>
        <p:txBody>
          <a:bodyPr/>
          <a:lstStyle>
            <a:lvl1pPr marL="17463" indent="-17463">
              <a:buNone/>
              <a:tabLst/>
              <a:defRPr sz="72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 sz="7200">
                <a:solidFill>
                  <a:schemeClr val="bg1"/>
                </a:solidFill>
              </a:defRPr>
            </a:lvl2pPr>
            <a:lvl3pPr>
              <a:buNone/>
              <a:defRPr sz="7200">
                <a:solidFill>
                  <a:schemeClr val="bg1"/>
                </a:solidFill>
              </a:defRPr>
            </a:lvl3pPr>
            <a:lvl4pPr>
              <a:buNone/>
              <a:defRPr sz="7200">
                <a:solidFill>
                  <a:schemeClr val="bg1"/>
                </a:solidFill>
              </a:defRPr>
            </a:lvl4pPr>
            <a:lvl5pPr>
              <a:buNone/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 Page</a:t>
            </a:r>
            <a:r>
              <a:rPr lang="en-OM" dirty="0"/>
              <a:t> Template</a:t>
            </a:r>
            <a:br>
              <a:rPr lang="en-OM" dirty="0"/>
            </a:br>
            <a:r>
              <a:rPr lang="en-OM" dirty="0"/>
              <a:t>on white 05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DC8E85-4E89-FD98-E254-23BBE550F5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5701" y="5611812"/>
            <a:ext cx="6564312" cy="1414463"/>
          </a:xfrm>
        </p:spPr>
        <p:txBody>
          <a:bodyPr>
            <a:noAutofit/>
          </a:bodyPr>
          <a:lstStyle>
            <a:lvl1pPr marL="19050" indent="-19050">
              <a:buNone/>
              <a:tabLst/>
              <a:defRPr sz="2800"/>
            </a:lvl1pPr>
            <a:lvl2pPr>
              <a:buNone/>
              <a:defRPr sz="2800"/>
            </a:lvl2pPr>
            <a:lvl3pPr>
              <a:buNone/>
              <a:defRPr sz="2800"/>
            </a:lvl3pPr>
            <a:lvl4pPr>
              <a:buNone/>
              <a:defRPr sz="2800"/>
            </a:lvl4pPr>
            <a:lvl5pPr>
              <a:buNone/>
              <a:defRPr sz="2800"/>
            </a:lvl5pPr>
          </a:lstStyle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2800" spc="4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n-US" sz="2800" spc="4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en-US" sz="2800" spc="4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en-US" sz="2800" spc="4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en-US" sz="2800" spc="4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spc="-1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consectetuer</a:t>
            </a:r>
            <a:r>
              <a:rPr lang="en-US" sz="2800" spc="-1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sz="2800" spc="6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en-US" sz="2800" spc="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2800" spc="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diam</a:t>
            </a:r>
            <a:r>
              <a:rPr lang="en-US" sz="2800" spc="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nonummy</a:t>
            </a:r>
            <a:r>
              <a:rPr lang="en-US" sz="2800" spc="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spc="-2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nibh</a:t>
            </a:r>
            <a:endParaRPr lang="en-US" sz="2250" dirty="0">
              <a:solidFill>
                <a:schemeClr val="tx1">
                  <a:lumMod val="50000"/>
                  <a:lumOff val="50000"/>
                </a:schemeClr>
              </a:solidFill>
              <a:latin typeface="Futura PT Medium"/>
              <a:cs typeface="Futura PT Medium"/>
            </a:endParaRP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C5EB6608-36A4-27B0-9AF2-F2BB60769C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995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9C47E67-61F8-E8D6-9A1B-A9A63FDD8CD1}"/>
              </a:ext>
            </a:extLst>
          </p:cNvPr>
          <p:cNvSpPr/>
          <p:nvPr userDrawn="1"/>
        </p:nvSpPr>
        <p:spPr>
          <a:xfrm>
            <a:off x="0" y="63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b="1" dirty="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EB9541E3-A005-9050-8DDC-B6A8B1D0BE2C}"/>
              </a:ext>
            </a:extLst>
          </p:cNvPr>
          <p:cNvSpPr/>
          <p:nvPr userDrawn="1"/>
        </p:nvSpPr>
        <p:spPr>
          <a:xfrm>
            <a:off x="1047088" y="1047088"/>
            <a:ext cx="18010505" cy="9214485"/>
          </a:xfrm>
          <a:custGeom>
            <a:avLst/>
            <a:gdLst/>
            <a:ahLst/>
            <a:cxnLst/>
            <a:rect l="l" t="t" r="r" b="b"/>
            <a:pathLst>
              <a:path w="18010505" h="9214485">
                <a:moveTo>
                  <a:pt x="18009922" y="0"/>
                </a:moveTo>
                <a:lnTo>
                  <a:pt x="0" y="0"/>
                </a:lnTo>
                <a:lnTo>
                  <a:pt x="0" y="9214379"/>
                </a:lnTo>
                <a:lnTo>
                  <a:pt x="18009922" y="9214379"/>
                </a:lnTo>
                <a:lnTo>
                  <a:pt x="18009922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F527158-8ECB-8912-9EB8-A2AEEB89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54420C8C-344F-5620-8870-EA03AA9DD5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54200" y="2331253"/>
            <a:ext cx="6673850" cy="3157518"/>
          </a:xfrm>
        </p:spPr>
        <p:txBody>
          <a:bodyPr/>
          <a:lstStyle>
            <a:lvl1pPr marL="17463" indent="-17463">
              <a:buNone/>
              <a:tabLst/>
              <a:defRPr sz="72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 sz="7200">
                <a:solidFill>
                  <a:schemeClr val="bg1"/>
                </a:solidFill>
              </a:defRPr>
            </a:lvl2pPr>
            <a:lvl3pPr>
              <a:buNone/>
              <a:defRPr sz="7200">
                <a:solidFill>
                  <a:schemeClr val="bg1"/>
                </a:solidFill>
              </a:defRPr>
            </a:lvl3pPr>
            <a:lvl4pPr>
              <a:buNone/>
              <a:defRPr sz="7200">
                <a:solidFill>
                  <a:schemeClr val="bg1"/>
                </a:solidFill>
              </a:defRPr>
            </a:lvl4pPr>
            <a:lvl5pPr>
              <a:buNone/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 Page</a:t>
            </a:r>
            <a:r>
              <a:rPr lang="en-OM" dirty="0"/>
              <a:t> Template</a:t>
            </a:r>
            <a:br>
              <a:rPr lang="en-OM" dirty="0"/>
            </a:br>
            <a:r>
              <a:rPr lang="en-OM" dirty="0"/>
              <a:t>on white 05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1C2D7082-67D9-770F-C251-FB118D7EC1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5701" y="5611812"/>
            <a:ext cx="6564312" cy="1414463"/>
          </a:xfrm>
        </p:spPr>
        <p:txBody>
          <a:bodyPr>
            <a:noAutofit/>
          </a:bodyPr>
          <a:lstStyle>
            <a:lvl1pPr marL="19050" indent="-19050">
              <a:buNone/>
              <a:tabLst/>
              <a:defRPr sz="2800"/>
            </a:lvl1pPr>
            <a:lvl2pPr>
              <a:buNone/>
              <a:defRPr sz="2800"/>
            </a:lvl2pPr>
            <a:lvl3pPr>
              <a:buNone/>
              <a:defRPr sz="2800"/>
            </a:lvl3pPr>
            <a:lvl4pPr>
              <a:buNone/>
              <a:defRPr sz="2800"/>
            </a:lvl4pPr>
            <a:lvl5pPr>
              <a:buNone/>
              <a:defRPr sz="2800"/>
            </a:lvl5pPr>
          </a:lstStyle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2800" spc="4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n-US" sz="2800" spc="4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en-US" sz="2800" spc="4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en-US" sz="2800" spc="4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en-US" sz="2800" spc="4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spc="-1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consectetuer</a:t>
            </a:r>
            <a:r>
              <a:rPr lang="en-US" sz="2800" spc="-1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sz="2800" spc="6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en-US" sz="2800" spc="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2800" spc="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diam</a:t>
            </a:r>
            <a:r>
              <a:rPr lang="en-US" sz="2800" spc="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nonummy</a:t>
            </a:r>
            <a:r>
              <a:rPr lang="en-US" sz="2800" spc="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spc="-2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nibh</a:t>
            </a:r>
            <a:endParaRPr lang="en-US" sz="2250" dirty="0">
              <a:solidFill>
                <a:schemeClr val="tx1">
                  <a:lumMod val="50000"/>
                  <a:lumOff val="50000"/>
                </a:schemeClr>
              </a:solidFill>
              <a:latin typeface="Futura PT Medium"/>
              <a:cs typeface="Futura PT Medium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090B4E1-022B-7341-80FB-8EDD58799C1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37650" y="4816475"/>
            <a:ext cx="10966450" cy="6492875"/>
          </a:xfrm>
        </p:spPr>
        <p:txBody>
          <a:bodyPr/>
          <a:lstStyle/>
          <a:p>
            <a:endParaRPr lang="en-OM"/>
          </a:p>
        </p:txBody>
      </p:sp>
      <p:pic>
        <p:nvPicPr>
          <p:cNvPr id="2" name="Picture 1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2C53C9CD-18D6-E271-380F-2CB9A02278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7DD37603-F560-A400-7DBE-F64BFC254A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07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3">
            <a:extLst>
              <a:ext uri="{FF2B5EF4-FFF2-40B4-BE49-F238E27FC236}">
                <a16:creationId xmlns:a16="http://schemas.microsoft.com/office/drawing/2014/main" id="{1BBF061D-E21A-C7E6-5EF6-742B5700869D}"/>
              </a:ext>
            </a:extLst>
          </p:cNvPr>
          <p:cNvSpPr/>
          <p:nvPr userDrawn="1"/>
        </p:nvSpPr>
        <p:spPr>
          <a:xfrm>
            <a:off x="0" y="1270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EB9541E3-A005-9050-8DDC-B6A8B1D0BE2C}"/>
              </a:ext>
            </a:extLst>
          </p:cNvPr>
          <p:cNvSpPr/>
          <p:nvPr userDrawn="1"/>
        </p:nvSpPr>
        <p:spPr>
          <a:xfrm>
            <a:off x="1047088" y="1047088"/>
            <a:ext cx="18010505" cy="9214485"/>
          </a:xfrm>
          <a:custGeom>
            <a:avLst/>
            <a:gdLst/>
            <a:ahLst/>
            <a:cxnLst/>
            <a:rect l="l" t="t" r="r" b="b"/>
            <a:pathLst>
              <a:path w="18010505" h="9214485">
                <a:moveTo>
                  <a:pt x="18009922" y="0"/>
                </a:moveTo>
                <a:lnTo>
                  <a:pt x="0" y="0"/>
                </a:lnTo>
                <a:lnTo>
                  <a:pt x="0" y="9214379"/>
                </a:lnTo>
                <a:lnTo>
                  <a:pt x="18009922" y="9214379"/>
                </a:lnTo>
                <a:lnTo>
                  <a:pt x="18009922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6754C1C1-2D58-D7FB-3BA9-1D89489D4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A3086A1-A087-2691-3D05-4D5773876D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41450" y="1311275"/>
            <a:ext cx="8762999" cy="3157518"/>
          </a:xfrm>
        </p:spPr>
        <p:txBody>
          <a:bodyPr/>
          <a:lstStyle>
            <a:lvl1pPr marL="17463" indent="-17463">
              <a:buNone/>
              <a:tabLst/>
              <a:defRPr sz="72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 sz="7200">
                <a:solidFill>
                  <a:schemeClr val="bg1"/>
                </a:solidFill>
              </a:defRPr>
            </a:lvl2pPr>
            <a:lvl3pPr>
              <a:buNone/>
              <a:defRPr sz="7200">
                <a:solidFill>
                  <a:schemeClr val="bg1"/>
                </a:solidFill>
              </a:defRPr>
            </a:lvl3pPr>
            <a:lvl4pPr>
              <a:buNone/>
              <a:defRPr sz="7200">
                <a:solidFill>
                  <a:schemeClr val="bg1"/>
                </a:solidFill>
              </a:defRPr>
            </a:lvl4pPr>
            <a:lvl5pPr>
              <a:buNone/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 Page</a:t>
            </a:r>
            <a:r>
              <a:rPr lang="en-OM" dirty="0"/>
              <a:t> Template</a:t>
            </a:r>
            <a:br>
              <a:rPr lang="en-OM" dirty="0"/>
            </a:br>
            <a:r>
              <a:rPr lang="en-OM" dirty="0"/>
              <a:t>on white 06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CD3B14F-F059-7E60-F555-0C128CB170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13650" y="3673475"/>
            <a:ext cx="6172200" cy="1295400"/>
          </a:xfrm>
        </p:spPr>
        <p:txBody>
          <a:bodyPr/>
          <a:lstStyle>
            <a:lvl1pPr marL="17463" indent="-17463">
              <a:buNone/>
              <a:tabLst/>
              <a:defRPr sz="28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lang="en-US" sz="2800" dirty="0">
                <a:solidFill>
                  <a:schemeClr val="bg1"/>
                </a:solidFill>
              </a:rPr>
              <a:t>Lorem</a:t>
            </a:r>
            <a:r>
              <a:rPr lang="en-US" sz="2800" spc="45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ipsum</a:t>
            </a:r>
            <a:r>
              <a:rPr lang="en-US" sz="2800" spc="45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dolor</a:t>
            </a:r>
            <a:r>
              <a:rPr lang="en-US" sz="2800" spc="4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sit</a:t>
            </a:r>
            <a:r>
              <a:rPr lang="en-US" sz="2800" spc="45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amet</a:t>
            </a:r>
            <a:r>
              <a:rPr lang="en-US" sz="2800" dirty="0">
                <a:solidFill>
                  <a:schemeClr val="bg1"/>
                </a:solidFill>
              </a:rPr>
              <a:t>,</a:t>
            </a:r>
            <a:r>
              <a:rPr lang="en-US" sz="2800" spc="45" dirty="0">
                <a:solidFill>
                  <a:schemeClr val="bg1"/>
                </a:solidFill>
              </a:rPr>
              <a:t> </a:t>
            </a:r>
            <a:r>
              <a:rPr lang="en-US" sz="2800" spc="-10" dirty="0" err="1">
                <a:solidFill>
                  <a:schemeClr val="bg1"/>
                </a:solidFill>
              </a:rPr>
              <a:t>consectetuer</a:t>
            </a:r>
            <a:r>
              <a:rPr lang="en-US" sz="2800" spc="-1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adipiscing</a:t>
            </a:r>
            <a:r>
              <a:rPr lang="en-US" sz="2800" spc="65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elit</a:t>
            </a:r>
            <a:r>
              <a:rPr lang="en-US" sz="2800" dirty="0">
                <a:solidFill>
                  <a:schemeClr val="bg1"/>
                </a:solidFill>
              </a:rPr>
              <a:t>,</a:t>
            </a:r>
            <a:r>
              <a:rPr lang="en-US" sz="2800" spc="75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sed</a:t>
            </a:r>
            <a:r>
              <a:rPr lang="en-US" sz="2800" spc="75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diam</a:t>
            </a:r>
            <a:r>
              <a:rPr lang="en-US" sz="2800" spc="75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nonummy</a:t>
            </a:r>
            <a:r>
              <a:rPr lang="en-US" sz="2800" spc="75" dirty="0">
                <a:solidFill>
                  <a:schemeClr val="bg1"/>
                </a:solidFill>
              </a:rPr>
              <a:t> </a:t>
            </a:r>
            <a:r>
              <a:rPr lang="en-US" sz="2800" spc="-20" dirty="0" err="1">
                <a:solidFill>
                  <a:schemeClr val="bg1"/>
                </a:solidFill>
              </a:rPr>
              <a:t>nibh</a:t>
            </a:r>
            <a:endParaRPr lang="en-US" sz="2250" dirty="0">
              <a:solidFill>
                <a:schemeClr val="bg1"/>
              </a:solidFill>
              <a:latin typeface="Futura PT Medium"/>
              <a:cs typeface="Futura PT Medium"/>
            </a:endParaRPr>
          </a:p>
        </p:txBody>
      </p:sp>
      <p:pic>
        <p:nvPicPr>
          <p:cNvPr id="2" name="Picture 1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DB79C41C-B17A-46B6-C17C-BEDFC6B00B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41AB011F-DB5E-0913-7B5F-5308EC09491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131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3">
            <a:extLst>
              <a:ext uri="{FF2B5EF4-FFF2-40B4-BE49-F238E27FC236}">
                <a16:creationId xmlns:a16="http://schemas.microsoft.com/office/drawing/2014/main" id="{1BBF061D-E21A-C7E6-5EF6-742B5700869D}"/>
              </a:ext>
            </a:extLst>
          </p:cNvPr>
          <p:cNvSpPr/>
          <p:nvPr userDrawn="1"/>
        </p:nvSpPr>
        <p:spPr>
          <a:xfrm>
            <a:off x="0" y="1270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EB9541E3-A005-9050-8DDC-B6A8B1D0BE2C}"/>
              </a:ext>
            </a:extLst>
          </p:cNvPr>
          <p:cNvSpPr/>
          <p:nvPr userDrawn="1"/>
        </p:nvSpPr>
        <p:spPr>
          <a:xfrm>
            <a:off x="1047088" y="1047088"/>
            <a:ext cx="18010505" cy="9214485"/>
          </a:xfrm>
          <a:custGeom>
            <a:avLst/>
            <a:gdLst/>
            <a:ahLst/>
            <a:cxnLst/>
            <a:rect l="l" t="t" r="r" b="b"/>
            <a:pathLst>
              <a:path w="18010505" h="9214485">
                <a:moveTo>
                  <a:pt x="18009922" y="0"/>
                </a:moveTo>
                <a:lnTo>
                  <a:pt x="0" y="0"/>
                </a:lnTo>
                <a:lnTo>
                  <a:pt x="0" y="9214379"/>
                </a:lnTo>
                <a:lnTo>
                  <a:pt x="18009922" y="9214379"/>
                </a:lnTo>
                <a:lnTo>
                  <a:pt x="18009922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6754C1C1-2D58-D7FB-3BA9-1D89489D4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50AC91F-53EC-353D-0B7A-52FE42B08B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47750" y="1047750"/>
            <a:ext cx="18022888" cy="921385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OM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67A031B-2D57-8861-B0C7-B12AF9C103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98650" y="2649557"/>
            <a:ext cx="8762999" cy="3157518"/>
          </a:xfrm>
        </p:spPr>
        <p:txBody>
          <a:bodyPr/>
          <a:lstStyle>
            <a:lvl1pPr marL="17463" indent="-17463">
              <a:buNone/>
              <a:tabLst/>
              <a:defRPr sz="72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 sz="7200">
                <a:solidFill>
                  <a:schemeClr val="bg1"/>
                </a:solidFill>
              </a:defRPr>
            </a:lvl2pPr>
            <a:lvl3pPr>
              <a:buNone/>
              <a:defRPr sz="7200">
                <a:solidFill>
                  <a:schemeClr val="bg1"/>
                </a:solidFill>
              </a:defRPr>
            </a:lvl3pPr>
            <a:lvl4pPr>
              <a:buNone/>
              <a:defRPr sz="7200">
                <a:solidFill>
                  <a:schemeClr val="bg1"/>
                </a:solidFill>
              </a:defRPr>
            </a:lvl4pPr>
            <a:lvl5pPr>
              <a:buNone/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 Page</a:t>
            </a:r>
            <a:r>
              <a:rPr lang="en-OM" dirty="0"/>
              <a:t> Template</a:t>
            </a:r>
            <a:br>
              <a:rPr lang="en-OM" dirty="0"/>
            </a:br>
            <a:r>
              <a:rPr lang="en-OM" dirty="0"/>
              <a:t>on white 06</a:t>
            </a:r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5F8704A-7CBA-1133-EAE9-BCA5678FA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09378" y="3622886"/>
            <a:ext cx="6172200" cy="1295400"/>
          </a:xfrm>
        </p:spPr>
        <p:txBody>
          <a:bodyPr/>
          <a:lstStyle>
            <a:lvl1pPr marL="17463" indent="-17463">
              <a:buNone/>
              <a:tabLst/>
              <a:defRPr sz="28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lang="en-US" sz="2800" dirty="0">
                <a:solidFill>
                  <a:schemeClr val="bg1"/>
                </a:solidFill>
              </a:rPr>
              <a:t>Lorem</a:t>
            </a:r>
            <a:r>
              <a:rPr lang="en-US" sz="2800" spc="45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ipsum</a:t>
            </a:r>
            <a:r>
              <a:rPr lang="en-US" sz="2800" spc="45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dolor</a:t>
            </a:r>
            <a:r>
              <a:rPr lang="en-US" sz="2800" spc="4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sit</a:t>
            </a:r>
            <a:r>
              <a:rPr lang="en-US" sz="2800" spc="45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amet</a:t>
            </a:r>
            <a:r>
              <a:rPr lang="en-US" sz="2800" dirty="0">
                <a:solidFill>
                  <a:schemeClr val="bg1"/>
                </a:solidFill>
              </a:rPr>
              <a:t>,</a:t>
            </a:r>
            <a:r>
              <a:rPr lang="en-US" sz="2800" spc="45" dirty="0">
                <a:solidFill>
                  <a:schemeClr val="bg1"/>
                </a:solidFill>
              </a:rPr>
              <a:t> </a:t>
            </a:r>
            <a:r>
              <a:rPr lang="en-US" sz="2800" spc="-10" dirty="0" err="1">
                <a:solidFill>
                  <a:schemeClr val="bg1"/>
                </a:solidFill>
              </a:rPr>
              <a:t>consectetuer</a:t>
            </a:r>
            <a:r>
              <a:rPr lang="en-US" sz="2800" spc="-1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adipiscing</a:t>
            </a:r>
            <a:r>
              <a:rPr lang="en-US" sz="2800" spc="65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elit</a:t>
            </a:r>
            <a:r>
              <a:rPr lang="en-US" sz="2800" dirty="0">
                <a:solidFill>
                  <a:schemeClr val="bg1"/>
                </a:solidFill>
              </a:rPr>
              <a:t>,</a:t>
            </a:r>
            <a:r>
              <a:rPr lang="en-US" sz="2800" spc="75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sed</a:t>
            </a:r>
            <a:r>
              <a:rPr lang="en-US" sz="2800" spc="75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diam</a:t>
            </a:r>
            <a:r>
              <a:rPr lang="en-US" sz="2800" spc="75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nonummy</a:t>
            </a:r>
            <a:r>
              <a:rPr lang="en-US" sz="2800" spc="75" dirty="0">
                <a:solidFill>
                  <a:schemeClr val="bg1"/>
                </a:solidFill>
              </a:rPr>
              <a:t> </a:t>
            </a:r>
            <a:r>
              <a:rPr lang="en-US" sz="2800" spc="-20" dirty="0" err="1">
                <a:solidFill>
                  <a:schemeClr val="bg1"/>
                </a:solidFill>
              </a:rPr>
              <a:t>nibh</a:t>
            </a:r>
            <a:endParaRPr lang="en-US" sz="2250" dirty="0">
              <a:solidFill>
                <a:schemeClr val="bg1"/>
              </a:solidFill>
              <a:latin typeface="Futura PT Medium"/>
              <a:cs typeface="Futura PT Medium"/>
            </a:endParaRPr>
          </a:p>
        </p:txBody>
      </p:sp>
      <p:pic>
        <p:nvPicPr>
          <p:cNvPr id="2" name="Picture 1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AEF57020-162B-A20A-04DA-671F5E6424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B931B430-CFC2-AC01-D176-97B4782A4D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415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 Page Templat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3511C05E-87C3-3CFA-298E-8D7650A1D964}"/>
              </a:ext>
            </a:extLst>
          </p:cNvPr>
          <p:cNvSpPr/>
          <p:nvPr userDrawn="1"/>
        </p:nvSpPr>
        <p:spPr>
          <a:xfrm>
            <a:off x="0" y="1269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D7457B0E-1912-64C0-2FAF-A6A0E77F0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AD1317B1-73EE-0D60-E745-E572CC4FE909}"/>
              </a:ext>
            </a:extLst>
          </p:cNvPr>
          <p:cNvSpPr/>
          <p:nvPr userDrawn="1"/>
        </p:nvSpPr>
        <p:spPr>
          <a:xfrm>
            <a:off x="1655377" y="5157025"/>
            <a:ext cx="13319125" cy="0"/>
          </a:xfrm>
          <a:custGeom>
            <a:avLst/>
            <a:gdLst/>
            <a:ahLst/>
            <a:cxnLst/>
            <a:rect l="l" t="t" r="r" b="b"/>
            <a:pathLst>
              <a:path w="13319125">
                <a:moveTo>
                  <a:pt x="0" y="0"/>
                </a:moveTo>
                <a:lnTo>
                  <a:pt x="13318976" y="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D06356F7-35A1-B1EB-C3B4-7F82025DBE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02786" y="1467712"/>
            <a:ext cx="6620464" cy="1859609"/>
          </a:xfrm>
        </p:spPr>
        <p:txBody>
          <a:bodyPr/>
          <a:lstStyle>
            <a:lvl1pPr marL="17463" indent="-17463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 sz="7200">
                <a:solidFill>
                  <a:schemeClr val="bg1"/>
                </a:solidFill>
              </a:defRPr>
            </a:lvl2pPr>
            <a:lvl3pPr>
              <a:buNone/>
              <a:defRPr sz="7200">
                <a:solidFill>
                  <a:schemeClr val="bg1"/>
                </a:solidFill>
              </a:defRPr>
            </a:lvl3pPr>
            <a:lvl4pPr>
              <a:buNone/>
              <a:defRPr sz="7200">
                <a:solidFill>
                  <a:schemeClr val="bg1"/>
                </a:solidFill>
              </a:defRPr>
            </a:lvl4pPr>
            <a:lvl5pPr>
              <a:buNone/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Heavy Page</a:t>
            </a:r>
            <a:r>
              <a:rPr lang="en-OM" dirty="0"/>
              <a:t> Template 01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13835-F2AF-5C87-70BD-EB58F7F49B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03375" y="3403600"/>
            <a:ext cx="6086475" cy="1641475"/>
          </a:xfrm>
        </p:spPr>
        <p:txBody>
          <a:bodyPr/>
          <a:lstStyle>
            <a:lvl1pPr marL="12700" indent="4763">
              <a:buFontTx/>
              <a:buNone/>
              <a:tabLst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Lorem</a:t>
            </a:r>
            <a:r>
              <a:rPr lang="en-US" sz="3200" spc="3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ipsum</a:t>
            </a:r>
            <a:r>
              <a:rPr lang="en-US" sz="3200" spc="3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dolor</a:t>
            </a:r>
            <a:r>
              <a:rPr lang="en-US" sz="3200" spc="3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sit</a:t>
            </a:r>
            <a:r>
              <a:rPr lang="en-US" sz="3200" spc="3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spc="-10" dirty="0" err="1">
                <a:solidFill>
                  <a:srgbClr val="6C6D6F"/>
                </a:solidFill>
                <a:latin typeface="+mj-lt"/>
                <a:cs typeface="Futura PT Medium"/>
              </a:rPr>
              <a:t>amet</a:t>
            </a:r>
            <a:r>
              <a:rPr lang="en-US" sz="3200" spc="-10" dirty="0">
                <a:solidFill>
                  <a:srgbClr val="6C6D6F"/>
                </a:solidFill>
                <a:latin typeface="+mj-lt"/>
                <a:cs typeface="Futura PT Medium"/>
              </a:rPr>
              <a:t>, </a:t>
            </a:r>
            <a:r>
              <a:rPr lang="en-US" sz="3200" dirty="0" err="1">
                <a:solidFill>
                  <a:srgbClr val="6C6D6F"/>
                </a:solidFill>
                <a:latin typeface="+mj-lt"/>
                <a:cs typeface="Futura PT Medium"/>
              </a:rPr>
              <a:t>consectetuer</a:t>
            </a:r>
            <a:r>
              <a:rPr lang="en-US" sz="3200" spc="110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 err="1">
                <a:solidFill>
                  <a:srgbClr val="6C6D6F"/>
                </a:solidFill>
                <a:latin typeface="+mj-lt"/>
                <a:cs typeface="Futura PT Medium"/>
              </a:rPr>
              <a:t>adipiscing</a:t>
            </a:r>
            <a:r>
              <a:rPr lang="en-US" sz="3200" spc="120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 err="1">
                <a:solidFill>
                  <a:srgbClr val="6C6D6F"/>
                </a:solidFill>
                <a:latin typeface="+mj-lt"/>
                <a:cs typeface="Futura PT Medium"/>
              </a:rPr>
              <a:t>elit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,</a:t>
            </a:r>
            <a:r>
              <a:rPr lang="en-US" sz="3200" spc="12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spc="-25" dirty="0">
                <a:solidFill>
                  <a:srgbClr val="6C6D6F"/>
                </a:solidFill>
                <a:latin typeface="+mj-lt"/>
                <a:cs typeface="Futura PT Medium"/>
              </a:rPr>
              <a:t>sed 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diam</a:t>
            </a:r>
            <a:r>
              <a:rPr lang="en-US" sz="3200" spc="6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 err="1">
                <a:solidFill>
                  <a:srgbClr val="6C6D6F"/>
                </a:solidFill>
                <a:latin typeface="+mj-lt"/>
                <a:cs typeface="Futura PT Medium"/>
              </a:rPr>
              <a:t>nonummy</a:t>
            </a:r>
            <a:r>
              <a:rPr lang="en-US" sz="3200" spc="6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spc="-20" dirty="0" err="1">
                <a:solidFill>
                  <a:srgbClr val="6C6D6F"/>
                </a:solidFill>
                <a:latin typeface="+mj-lt"/>
                <a:cs typeface="Futura PT Medium"/>
              </a:rPr>
              <a:t>nibh</a:t>
            </a:r>
            <a:endParaRPr lang="en-US" sz="3200" dirty="0">
              <a:latin typeface="+mj-lt"/>
              <a:cs typeface="Futura PT Medium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9B78D3-9B23-26DB-0CEF-9C37D19740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03375" y="5380038"/>
            <a:ext cx="13371123" cy="2376487"/>
          </a:xfrm>
        </p:spPr>
        <p:txBody>
          <a:bodyPr>
            <a:normAutofit/>
          </a:bodyPr>
          <a:lstStyle>
            <a:lvl1pPr marL="12700" indent="4763">
              <a:buFontTx/>
              <a:buNone/>
              <a:tabLst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12700" marR="270510">
              <a:lnSpc>
                <a:spcPct val="100000"/>
              </a:lnSpc>
              <a:spcBef>
                <a:spcPts val="95"/>
              </a:spcBef>
            </a:pPr>
            <a:r>
              <a:rPr lang="en-US" sz="2000" dirty="0">
                <a:solidFill>
                  <a:srgbClr val="57585B"/>
                </a:solidFill>
                <a:cs typeface="Futura PT Bold"/>
              </a:rPr>
              <a:t>Lorem</a:t>
            </a:r>
            <a:r>
              <a:rPr lang="en-US" sz="2000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ipsum</a:t>
            </a:r>
            <a:r>
              <a:rPr lang="en-US" sz="2000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sit</a:t>
            </a:r>
            <a:r>
              <a:rPr lang="en-US" sz="2000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amet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consectetuer</a:t>
            </a:r>
            <a:r>
              <a:rPr lang="en-US" sz="2000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adipiscing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elit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sed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diam</a:t>
            </a:r>
            <a:r>
              <a:rPr lang="en-US" sz="2000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nonummy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nibh</a:t>
            </a:r>
            <a:r>
              <a:rPr lang="en-US" sz="2000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euismod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tincidunt</a:t>
            </a:r>
            <a:r>
              <a:rPr lang="en-US" sz="2000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laoreet</a:t>
            </a:r>
            <a:r>
              <a:rPr lang="en-US" sz="2000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magna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aliquam</a:t>
            </a:r>
            <a:r>
              <a:rPr lang="en-US" sz="2000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erat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volutpat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.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wisi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enim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ad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minim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veniam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quis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nostrud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exerci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tation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ullamcorper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suscipit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lobortis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nisl</a:t>
            </a:r>
            <a:r>
              <a:rPr lang="en-US" sz="2000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aliquip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ex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5" dirty="0" err="1">
                <a:solidFill>
                  <a:srgbClr val="57585B"/>
                </a:solidFill>
                <a:cs typeface="Futura PT Bold"/>
              </a:rPr>
              <a:t>ea</a:t>
            </a:r>
            <a:r>
              <a:rPr lang="en-US" sz="2000" spc="-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commodo</a:t>
            </a:r>
            <a:r>
              <a:rPr lang="en-US" sz="2000" spc="-9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consequat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.</a:t>
            </a:r>
            <a:endParaRPr lang="en-US" sz="2000" dirty="0">
              <a:cs typeface="Futura PT Bold"/>
            </a:endParaRPr>
          </a:p>
          <a:p>
            <a:pPr marL="12700" marR="5080">
              <a:lnSpc>
                <a:spcPct val="100000"/>
              </a:lnSpc>
              <a:spcBef>
                <a:spcPts val="2635"/>
              </a:spcBef>
            </a:pPr>
            <a:r>
              <a:rPr lang="en-US" sz="2000" dirty="0">
                <a:solidFill>
                  <a:srgbClr val="57585B"/>
                </a:solidFill>
                <a:cs typeface="Futura PT Bold"/>
              </a:rPr>
              <a:t>Duis</a:t>
            </a:r>
            <a:r>
              <a:rPr lang="en-US" sz="2000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autem</a:t>
            </a:r>
            <a:r>
              <a:rPr lang="en-US" sz="2000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vel</a:t>
            </a:r>
            <a:r>
              <a:rPr lang="en-US" sz="2000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eum</a:t>
            </a:r>
            <a:r>
              <a:rPr lang="en-US" sz="2000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iriure</a:t>
            </a:r>
            <a:r>
              <a:rPr lang="en-US" sz="2000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z="2000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in</a:t>
            </a:r>
            <a:r>
              <a:rPr lang="en-US" sz="2000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hendrerit</a:t>
            </a:r>
            <a:r>
              <a:rPr lang="en-US" sz="2000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in</a:t>
            </a:r>
            <a:r>
              <a:rPr lang="en-US" sz="2000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vulputate</a:t>
            </a:r>
            <a:r>
              <a:rPr lang="en-US" sz="2000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velit</a:t>
            </a:r>
            <a:r>
              <a:rPr lang="en-US" sz="2000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esse</a:t>
            </a:r>
            <a:r>
              <a:rPr lang="en-US" sz="2000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molestie</a:t>
            </a:r>
            <a:r>
              <a:rPr lang="en-US" sz="2000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consequat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vel</a:t>
            </a:r>
            <a:r>
              <a:rPr lang="en-US" sz="2000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illum</a:t>
            </a:r>
            <a:r>
              <a:rPr lang="en-US" sz="2000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z="2000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eu</a:t>
            </a:r>
            <a:r>
              <a:rPr lang="en-US" sz="2000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feugiat</a:t>
            </a:r>
            <a:r>
              <a:rPr lang="en-US" sz="2000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nulla</a:t>
            </a:r>
            <a:r>
              <a:rPr lang="en-US" sz="2000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facilisis</a:t>
            </a:r>
            <a:r>
              <a:rPr lang="en-US" sz="2000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5" dirty="0">
                <a:solidFill>
                  <a:srgbClr val="57585B"/>
                </a:solidFill>
                <a:cs typeface="Futura PT Bold"/>
              </a:rPr>
              <a:t>at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vero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eros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et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accumsan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et</a:t>
            </a:r>
            <a:r>
              <a:rPr lang="en-US" sz="2000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iusto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odio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dignissim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qui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blandit</a:t>
            </a:r>
            <a:r>
              <a:rPr lang="en-US" sz="2000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praesent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luptatum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zzril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delenit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augue</a:t>
            </a:r>
            <a:r>
              <a:rPr lang="en-US" sz="2000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duis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te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feugait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nulla</a:t>
            </a:r>
            <a:r>
              <a:rPr lang="en-US" sz="2000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facilisi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.</a:t>
            </a:r>
            <a:endParaRPr lang="en-US" sz="2000" dirty="0">
              <a:cs typeface="Futura PT Bold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83D78B1-40A4-E880-4A4E-0D3FBFCAA9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55373" y="8069263"/>
            <a:ext cx="13319515" cy="1909762"/>
          </a:xfrm>
          <a:solidFill>
            <a:srgbClr val="E0DD00"/>
          </a:solidFill>
        </p:spPr>
        <p:txBody>
          <a:bodyPr lIns="0" tIns="216000" rIns="108000" bIns="108000"/>
          <a:lstStyle>
            <a:lvl1pPr marL="17463" indent="0">
              <a:buNone/>
              <a:tabLst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93675" marR="3001645">
              <a:lnSpc>
                <a:spcPct val="101099"/>
              </a:lnSpc>
              <a:spcBef>
                <a:spcPts val="3309"/>
              </a:spcBef>
            </a:pP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Lorem</a:t>
            </a:r>
            <a:r>
              <a:rPr lang="en-US" sz="3200" spc="6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ipsum</a:t>
            </a:r>
            <a:r>
              <a:rPr lang="en-US" sz="3200" spc="70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dolor</a:t>
            </a:r>
            <a:r>
              <a:rPr lang="en-US" sz="3200" spc="7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sit</a:t>
            </a:r>
            <a:r>
              <a:rPr lang="en-US" sz="3200" spc="70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 err="1">
                <a:solidFill>
                  <a:srgbClr val="6C6D6F"/>
                </a:solidFill>
                <a:latin typeface="+mj-lt"/>
                <a:cs typeface="Futura PT Medium"/>
              </a:rPr>
              <a:t>amet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,</a:t>
            </a:r>
            <a:r>
              <a:rPr lang="en-US" sz="3200" spc="7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 err="1">
                <a:solidFill>
                  <a:srgbClr val="6C6D6F"/>
                </a:solidFill>
                <a:latin typeface="+mj-lt"/>
                <a:cs typeface="Futura PT Medium"/>
              </a:rPr>
              <a:t>consectetuer</a:t>
            </a:r>
            <a:r>
              <a:rPr lang="en-US" sz="3200" spc="7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 err="1">
                <a:solidFill>
                  <a:srgbClr val="6C6D6F"/>
                </a:solidFill>
                <a:latin typeface="+mj-lt"/>
                <a:cs typeface="Futura PT Medium"/>
              </a:rPr>
              <a:t>adipiscing</a:t>
            </a:r>
            <a:r>
              <a:rPr lang="en-US" sz="3200" spc="70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 err="1">
                <a:solidFill>
                  <a:srgbClr val="6C6D6F"/>
                </a:solidFill>
                <a:latin typeface="+mj-lt"/>
                <a:cs typeface="Futura PT Medium"/>
              </a:rPr>
              <a:t>elit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,</a:t>
            </a:r>
            <a:r>
              <a:rPr lang="en-US" sz="3200" spc="7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spc="-25" dirty="0">
                <a:solidFill>
                  <a:srgbClr val="6C6D6F"/>
                </a:solidFill>
                <a:latin typeface="+mj-lt"/>
                <a:cs typeface="Futura PT Medium"/>
              </a:rPr>
              <a:t>sed 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diam</a:t>
            </a:r>
            <a:r>
              <a:rPr lang="en-US" sz="3200" spc="6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 err="1">
                <a:solidFill>
                  <a:srgbClr val="6C6D6F"/>
                </a:solidFill>
                <a:latin typeface="+mj-lt"/>
                <a:cs typeface="Futura PT Medium"/>
              </a:rPr>
              <a:t>nonummy</a:t>
            </a:r>
            <a:r>
              <a:rPr lang="en-US" sz="3200" spc="6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spc="-20" dirty="0" err="1">
                <a:solidFill>
                  <a:srgbClr val="6C6D6F"/>
                </a:solidFill>
                <a:latin typeface="+mj-lt"/>
                <a:cs typeface="Futura PT Medium"/>
              </a:rPr>
              <a:t>nibh</a:t>
            </a:r>
            <a:endParaRPr lang="en-US" sz="3200" dirty="0">
              <a:latin typeface="+mj-lt"/>
              <a:cs typeface="Futura PT Medium"/>
            </a:endParaRPr>
          </a:p>
        </p:txBody>
      </p:sp>
      <p:pic>
        <p:nvPicPr>
          <p:cNvPr id="3" name="Picture 2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29802DBF-FBE7-AA46-8DFD-C14407D0B7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4A99730F-9B35-157B-3985-C955A6A9C3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494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 Page Templat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1766B215-8D69-CAA0-E422-C4A281CAB49E}"/>
              </a:ext>
            </a:extLst>
          </p:cNvPr>
          <p:cNvSpPr/>
          <p:nvPr userDrawn="1"/>
        </p:nvSpPr>
        <p:spPr>
          <a:xfrm>
            <a:off x="0" y="1270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E74885-041C-E919-7004-9E4C3B65A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9D93CF7-170A-5458-3AA1-A5F0426962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02786" y="1467712"/>
            <a:ext cx="6087064" cy="1859609"/>
          </a:xfrm>
        </p:spPr>
        <p:txBody>
          <a:bodyPr/>
          <a:lstStyle>
            <a:lvl1pPr marL="17463" indent="-17463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 sz="7200">
                <a:solidFill>
                  <a:schemeClr val="bg1"/>
                </a:solidFill>
              </a:defRPr>
            </a:lvl2pPr>
            <a:lvl3pPr>
              <a:buNone/>
              <a:defRPr sz="7200">
                <a:solidFill>
                  <a:schemeClr val="bg1"/>
                </a:solidFill>
              </a:defRPr>
            </a:lvl3pPr>
            <a:lvl4pPr>
              <a:buNone/>
              <a:defRPr sz="7200">
                <a:solidFill>
                  <a:schemeClr val="bg1"/>
                </a:solidFill>
              </a:defRPr>
            </a:lvl4pPr>
            <a:lvl5pPr>
              <a:buNone/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Heavy Page</a:t>
            </a:r>
            <a:r>
              <a:rPr lang="en-OM" dirty="0"/>
              <a:t> Template 02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82E3BB4-AD35-BD6D-F367-EBE2058391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03375" y="3403600"/>
            <a:ext cx="6086475" cy="1641475"/>
          </a:xfrm>
        </p:spPr>
        <p:txBody>
          <a:bodyPr/>
          <a:lstStyle>
            <a:lvl1pPr marL="12700" indent="4763">
              <a:buFontTx/>
              <a:buNone/>
              <a:tabLst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Lorem</a:t>
            </a:r>
            <a:r>
              <a:rPr lang="en-US" sz="3200" spc="3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ipsum</a:t>
            </a:r>
            <a:r>
              <a:rPr lang="en-US" sz="3200" spc="3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dolor</a:t>
            </a:r>
            <a:r>
              <a:rPr lang="en-US" sz="3200" spc="3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sit</a:t>
            </a:r>
            <a:r>
              <a:rPr lang="en-US" sz="3200" spc="3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spc="-10" dirty="0" err="1">
                <a:solidFill>
                  <a:srgbClr val="6C6D6F"/>
                </a:solidFill>
                <a:latin typeface="+mj-lt"/>
                <a:cs typeface="Futura PT Medium"/>
              </a:rPr>
              <a:t>amet</a:t>
            </a:r>
            <a:r>
              <a:rPr lang="en-US" sz="3200" spc="-10" dirty="0">
                <a:solidFill>
                  <a:srgbClr val="6C6D6F"/>
                </a:solidFill>
                <a:latin typeface="+mj-lt"/>
                <a:cs typeface="Futura PT Medium"/>
              </a:rPr>
              <a:t>, </a:t>
            </a:r>
            <a:r>
              <a:rPr lang="en-US" sz="3200" dirty="0" err="1">
                <a:solidFill>
                  <a:srgbClr val="6C6D6F"/>
                </a:solidFill>
                <a:latin typeface="+mj-lt"/>
                <a:cs typeface="Futura PT Medium"/>
              </a:rPr>
              <a:t>consectetuer</a:t>
            </a:r>
            <a:r>
              <a:rPr lang="en-US" sz="3200" spc="110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 err="1">
                <a:solidFill>
                  <a:srgbClr val="6C6D6F"/>
                </a:solidFill>
                <a:latin typeface="+mj-lt"/>
                <a:cs typeface="Futura PT Medium"/>
              </a:rPr>
              <a:t>adipiscing</a:t>
            </a:r>
            <a:r>
              <a:rPr lang="en-US" sz="3200" spc="120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 err="1">
                <a:solidFill>
                  <a:srgbClr val="6C6D6F"/>
                </a:solidFill>
                <a:latin typeface="+mj-lt"/>
                <a:cs typeface="Futura PT Medium"/>
              </a:rPr>
              <a:t>elit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,</a:t>
            </a:r>
            <a:r>
              <a:rPr lang="en-US" sz="3200" spc="12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spc="-25" dirty="0">
                <a:solidFill>
                  <a:srgbClr val="6C6D6F"/>
                </a:solidFill>
                <a:latin typeface="+mj-lt"/>
                <a:cs typeface="Futura PT Medium"/>
              </a:rPr>
              <a:t>sed 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diam</a:t>
            </a:r>
            <a:r>
              <a:rPr lang="en-US" sz="3200" spc="6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 err="1">
                <a:solidFill>
                  <a:srgbClr val="6C6D6F"/>
                </a:solidFill>
                <a:latin typeface="+mj-lt"/>
                <a:cs typeface="Futura PT Medium"/>
              </a:rPr>
              <a:t>nonummy</a:t>
            </a:r>
            <a:r>
              <a:rPr lang="en-US" sz="3200" spc="6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spc="-20" dirty="0" err="1">
                <a:solidFill>
                  <a:srgbClr val="6C6D6F"/>
                </a:solidFill>
                <a:latin typeface="+mj-lt"/>
                <a:cs typeface="Futura PT Medium"/>
              </a:rPr>
              <a:t>nibh</a:t>
            </a:r>
            <a:endParaRPr lang="en-US" sz="3200" dirty="0">
              <a:latin typeface="+mj-lt"/>
              <a:cs typeface="Futura PT Medium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3C702CA-4319-540D-34D6-DEA7879AFB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03375" y="5387975"/>
            <a:ext cx="7534275" cy="4589463"/>
          </a:xfrm>
        </p:spPr>
        <p:txBody>
          <a:bodyPr/>
          <a:lstStyle>
            <a:lvl1pPr marL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lang="en-US" sz="2000" dirty="0">
                <a:solidFill>
                  <a:srgbClr val="57585B"/>
                </a:solidFill>
                <a:cs typeface="Futura PT Bold"/>
              </a:rPr>
              <a:t>Lorem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ipsum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sit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amet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consectetuer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adipiscing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elit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sed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diam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nonummy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nibh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euismod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tincidunt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spc="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laoreet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magna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aliquam</a:t>
            </a:r>
            <a:r>
              <a:rPr lang="en-US" sz="2000" spc="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erat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volutpat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.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5" dirty="0">
                <a:solidFill>
                  <a:srgbClr val="57585B"/>
                </a:solidFill>
                <a:cs typeface="Futura PT Bold"/>
              </a:rPr>
              <a:t>Ut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wisi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enim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ad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minim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veniam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quis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nostrud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exerci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tation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ullamcorper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suscipit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lobortis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nisl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aliquip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ex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ea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commodo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consequat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.</a:t>
            </a:r>
          </a:p>
          <a:p>
            <a:pPr marL="12700" marR="5080">
              <a:lnSpc>
                <a:spcPct val="101499"/>
              </a:lnSpc>
              <a:spcBef>
                <a:spcPts val="90"/>
              </a:spcBef>
            </a:pPr>
            <a:endParaRPr lang="en-US" sz="2000" spc="-10" dirty="0">
              <a:solidFill>
                <a:srgbClr val="57585B"/>
              </a:solidFill>
              <a:cs typeface="Futura PT Bold"/>
            </a:endParaRPr>
          </a:p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lang="en-US" sz="2000" dirty="0">
                <a:solidFill>
                  <a:srgbClr val="57585B"/>
                </a:solidFill>
                <a:cs typeface="Futura PT Bold"/>
              </a:rPr>
              <a:t>Duis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autem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vel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eum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iriure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in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hendrerit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in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vulputate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velit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esse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molestie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consequat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vel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illum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eu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feugiat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nulla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facilisis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at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vero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eros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et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accumsan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et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iusto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odio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dignissim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qui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blandit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praesent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luptatum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zzril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delenit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augue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0" dirty="0" err="1">
                <a:solidFill>
                  <a:srgbClr val="57585B"/>
                </a:solidFill>
                <a:cs typeface="Futura PT Bold"/>
              </a:rPr>
              <a:t>duis</a:t>
            </a:r>
            <a:r>
              <a:rPr lang="en-US" sz="2000" spc="-2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te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feugait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nulla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facilisi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.</a:t>
            </a:r>
            <a:endParaRPr lang="en-US" sz="2000" dirty="0">
              <a:cs typeface="Futura PT Bold"/>
            </a:endParaRPr>
          </a:p>
          <a:p>
            <a:pPr marL="12700" marR="5080">
              <a:lnSpc>
                <a:spcPct val="101499"/>
              </a:lnSpc>
              <a:spcBef>
                <a:spcPts val="90"/>
              </a:spcBef>
            </a:pPr>
            <a:endParaRPr lang="en-US" sz="2000" dirty="0">
              <a:cs typeface="Futura PT Bold"/>
            </a:endParaRPr>
          </a:p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lang="en-US" sz="2000" dirty="0">
                <a:solidFill>
                  <a:srgbClr val="57585B"/>
                </a:solidFill>
                <a:cs typeface="Futura PT Bold"/>
              </a:rPr>
              <a:t>Lorem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ipsum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sit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amet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consectetuer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adipiscing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elit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sed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diam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nonummy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nibh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euismod</a:t>
            </a:r>
            <a:r>
              <a:rPr lang="en-US" sz="2000" spc="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tincidunt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spc="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nsectetuer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adipiscing</a:t>
            </a:r>
            <a:r>
              <a:rPr lang="en-US" sz="2000" spc="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elit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sed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diam</a:t>
            </a:r>
            <a:r>
              <a:rPr lang="en-US" sz="2000" spc="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nonummy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0" dirty="0" err="1">
                <a:solidFill>
                  <a:srgbClr val="57585B"/>
                </a:solidFill>
                <a:cs typeface="Futura PT Bold"/>
              </a:rPr>
              <a:t>nibh</a:t>
            </a:r>
            <a:r>
              <a:rPr lang="en-US" sz="2000" spc="-2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euismod</a:t>
            </a:r>
            <a:r>
              <a:rPr lang="en-US" sz="2000" spc="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tincidunt</a:t>
            </a:r>
            <a:r>
              <a:rPr lang="en-US" sz="2000" spc="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utnsectetuer</a:t>
            </a:r>
            <a:r>
              <a:rPr lang="en-US" sz="2000" spc="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adipiscing</a:t>
            </a:r>
            <a:r>
              <a:rPr lang="en-US" sz="2000" spc="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elit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sed</a:t>
            </a:r>
            <a:r>
              <a:rPr lang="en-US" sz="2000" spc="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diam</a:t>
            </a:r>
            <a:r>
              <a:rPr lang="en-US" sz="2000" spc="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nonummy</a:t>
            </a:r>
            <a:r>
              <a:rPr lang="en-US" sz="2000" spc="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0" dirty="0" err="1">
                <a:solidFill>
                  <a:srgbClr val="57585B"/>
                </a:solidFill>
                <a:cs typeface="Futura PT Bold"/>
              </a:rPr>
              <a:t>nibh</a:t>
            </a:r>
            <a:r>
              <a:rPr lang="en-US" sz="2000" spc="-2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euismod</a:t>
            </a:r>
            <a:r>
              <a:rPr lang="en-US" sz="2000" spc="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tincidunt</a:t>
            </a:r>
            <a:r>
              <a:rPr lang="en-US" sz="2000" spc="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5" dirty="0" err="1">
                <a:solidFill>
                  <a:srgbClr val="57585B"/>
                </a:solidFill>
                <a:cs typeface="Futura PT Bold"/>
              </a:rPr>
              <a:t>ut</a:t>
            </a:r>
            <a:endParaRPr lang="en-US" sz="2000" dirty="0">
              <a:cs typeface="Futura PT Bold"/>
            </a:endParaRP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11A9C3E5-E0D0-D606-0D59-F8C4572C7A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75850" y="5273675"/>
            <a:ext cx="7534275" cy="329406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lang="en-US" sz="2000" dirty="0">
                <a:solidFill>
                  <a:srgbClr val="57585B"/>
                </a:solidFill>
                <a:cs typeface="Futura PT Bold"/>
              </a:rPr>
              <a:t>Lorem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ipsum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sit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amet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consectetuer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adipiscing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elit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sed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diam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nonummy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nibh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euismod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tincidunt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spc="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laoreet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magna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aliquam</a:t>
            </a:r>
            <a:r>
              <a:rPr lang="en-US" sz="2000" spc="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erat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volutpat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.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5" dirty="0">
                <a:solidFill>
                  <a:srgbClr val="57585B"/>
                </a:solidFill>
                <a:cs typeface="Futura PT Bold"/>
              </a:rPr>
              <a:t>Ut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wisi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enim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ad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minim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veniam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quis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nostrud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exerci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tation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ullamcorper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suscipit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lobortis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nisl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aliquip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ex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ea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commodo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consequat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.</a:t>
            </a:r>
          </a:p>
          <a:p>
            <a:pPr marL="12700" marR="5080">
              <a:lnSpc>
                <a:spcPct val="101499"/>
              </a:lnSpc>
              <a:spcBef>
                <a:spcPts val="90"/>
              </a:spcBef>
            </a:pPr>
            <a:endParaRPr lang="en-US" sz="2000" spc="-10" dirty="0">
              <a:solidFill>
                <a:srgbClr val="57585B"/>
              </a:solidFill>
              <a:cs typeface="Futura PT Bold"/>
            </a:endParaRPr>
          </a:p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lang="en-US" sz="2000" dirty="0">
                <a:solidFill>
                  <a:srgbClr val="57585B"/>
                </a:solidFill>
                <a:cs typeface="Futura PT Bold"/>
              </a:rPr>
              <a:t>Duis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autem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vel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eum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iriure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in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hendrerit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in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vulputate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velit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esse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molestie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consequat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vel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illum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eu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feugiat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nulla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facilisis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at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vero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eros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et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accumsan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et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iusto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odio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dignissim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qui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blandit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praesent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luptatum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zzril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delenit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augue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0" dirty="0" err="1">
                <a:solidFill>
                  <a:srgbClr val="57585B"/>
                </a:solidFill>
                <a:cs typeface="Futura PT Bold"/>
              </a:rPr>
              <a:t>duis</a:t>
            </a:r>
            <a:r>
              <a:rPr lang="en-US" sz="2000" spc="-2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te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feugait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nulla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facilisi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.</a:t>
            </a:r>
            <a:endParaRPr lang="en-US" sz="2000" dirty="0">
              <a:cs typeface="Futura PT Bold"/>
            </a:endParaRPr>
          </a:p>
        </p:txBody>
      </p:sp>
      <p:pic>
        <p:nvPicPr>
          <p:cNvPr id="8" name="Picture 7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87D70836-58AB-F8ED-41BB-15CF24110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3" name="Text Placeholder 40">
            <a:extLst>
              <a:ext uri="{FF2B5EF4-FFF2-40B4-BE49-F238E27FC236}">
                <a16:creationId xmlns:a16="http://schemas.microsoft.com/office/drawing/2014/main" id="{B7467EEB-36B5-7758-D161-C743890DE6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023475" y="9463088"/>
            <a:ext cx="1323975" cy="720725"/>
          </a:xfrm>
        </p:spPr>
        <p:txBody>
          <a:bodyPr/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tabLst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  <a:endParaRPr lang="en-OM" dirty="0"/>
          </a:p>
        </p:txBody>
      </p:sp>
      <p:sp>
        <p:nvSpPr>
          <p:cNvPr id="4" name="Text Placeholder 40">
            <a:extLst>
              <a:ext uri="{FF2B5EF4-FFF2-40B4-BE49-F238E27FC236}">
                <a16:creationId xmlns:a16="http://schemas.microsoft.com/office/drawing/2014/main" id="{3200E935-BBB9-E01A-EF99-3A86AA4E2CB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950247" y="9463088"/>
            <a:ext cx="1323975" cy="720725"/>
          </a:xfrm>
        </p:spPr>
        <p:txBody>
          <a:bodyPr/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tabLst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  <a:endParaRPr lang="en-OM" dirty="0"/>
          </a:p>
        </p:txBody>
      </p:sp>
      <p:sp>
        <p:nvSpPr>
          <p:cNvPr id="5" name="Text Placeholder 40">
            <a:extLst>
              <a:ext uri="{FF2B5EF4-FFF2-40B4-BE49-F238E27FC236}">
                <a16:creationId xmlns:a16="http://schemas.microsoft.com/office/drawing/2014/main" id="{9E41C1FE-1281-23DB-8689-C1A6044983C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746390" y="9463088"/>
            <a:ext cx="1323975" cy="720725"/>
          </a:xfrm>
        </p:spPr>
        <p:txBody>
          <a:bodyPr/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tabLst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  <a:endParaRPr lang="en-OM" dirty="0"/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184955AD-29FB-4209-6ECE-A482B540148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5681325" y="9463088"/>
            <a:ext cx="1323975" cy="720725"/>
          </a:xfrm>
        </p:spPr>
        <p:txBody>
          <a:bodyPr/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tabLst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  <a:endParaRPr lang="en-OM" dirty="0"/>
          </a:p>
        </p:txBody>
      </p:sp>
      <p:sp>
        <p:nvSpPr>
          <p:cNvPr id="10" name="Picture Placeholder 38">
            <a:extLst>
              <a:ext uri="{FF2B5EF4-FFF2-40B4-BE49-F238E27FC236}">
                <a16:creationId xmlns:a16="http://schemas.microsoft.com/office/drawing/2014/main" id="{35958D64-5C3E-6A68-43C6-5F7DD5ECD20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037762" y="8242300"/>
            <a:ext cx="1295400" cy="1220788"/>
          </a:xfrm>
        </p:spPr>
        <p:txBody>
          <a:bodyPr/>
          <a:lstStyle/>
          <a:p>
            <a:endParaRPr lang="en-OM"/>
          </a:p>
        </p:txBody>
      </p:sp>
      <p:sp>
        <p:nvSpPr>
          <p:cNvPr id="13" name="Picture Placeholder 38">
            <a:extLst>
              <a:ext uri="{FF2B5EF4-FFF2-40B4-BE49-F238E27FC236}">
                <a16:creationId xmlns:a16="http://schemas.microsoft.com/office/drawing/2014/main" id="{4D2548F1-A672-3F64-B78D-5103F3C1195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1964534" y="8242300"/>
            <a:ext cx="1295400" cy="1220788"/>
          </a:xfrm>
        </p:spPr>
        <p:txBody>
          <a:bodyPr/>
          <a:lstStyle/>
          <a:p>
            <a:endParaRPr lang="en-OM"/>
          </a:p>
        </p:txBody>
      </p:sp>
      <p:sp>
        <p:nvSpPr>
          <p:cNvPr id="16" name="Picture Placeholder 38">
            <a:extLst>
              <a:ext uri="{FF2B5EF4-FFF2-40B4-BE49-F238E27FC236}">
                <a16:creationId xmlns:a16="http://schemas.microsoft.com/office/drawing/2014/main" id="{4CA0AAE8-595E-33C6-29E2-1D52744561D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3760677" y="8242300"/>
            <a:ext cx="1295400" cy="1220788"/>
          </a:xfrm>
        </p:spPr>
        <p:txBody>
          <a:bodyPr/>
          <a:lstStyle/>
          <a:p>
            <a:endParaRPr lang="en-OM"/>
          </a:p>
        </p:txBody>
      </p:sp>
      <p:sp>
        <p:nvSpPr>
          <p:cNvPr id="17" name="Picture Placeholder 38">
            <a:extLst>
              <a:ext uri="{FF2B5EF4-FFF2-40B4-BE49-F238E27FC236}">
                <a16:creationId xmlns:a16="http://schemas.microsoft.com/office/drawing/2014/main" id="{BB5BE8E6-22CB-146B-D53B-17CD96B3270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5695612" y="8242300"/>
            <a:ext cx="1295400" cy="1220788"/>
          </a:xfrm>
        </p:spPr>
        <p:txBody>
          <a:bodyPr/>
          <a:lstStyle/>
          <a:p>
            <a:endParaRPr lang="en-OM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38132EB1-0BA6-3AF6-3A48-7DD40F8F36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760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Heavy Page Templat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1766B215-8D69-CAA0-E422-C4A281CAB49E}"/>
              </a:ext>
            </a:extLst>
          </p:cNvPr>
          <p:cNvSpPr/>
          <p:nvPr userDrawn="1"/>
        </p:nvSpPr>
        <p:spPr>
          <a:xfrm>
            <a:off x="0" y="1270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E74885-041C-E919-7004-9E4C3B65A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67292415-935E-2D1E-880C-9A95CF7D7DC1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045339" y="1047089"/>
            <a:ext cx="8011672" cy="467622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1CCC81-2E48-19E9-8944-DD75A69244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02786" y="1467712"/>
            <a:ext cx="6468064" cy="1859609"/>
          </a:xfrm>
        </p:spPr>
        <p:txBody>
          <a:bodyPr/>
          <a:lstStyle>
            <a:lvl1pPr marL="17463" indent="-17463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 sz="7200">
                <a:solidFill>
                  <a:schemeClr val="bg1"/>
                </a:solidFill>
              </a:defRPr>
            </a:lvl2pPr>
            <a:lvl3pPr>
              <a:buNone/>
              <a:defRPr sz="7200">
                <a:solidFill>
                  <a:schemeClr val="bg1"/>
                </a:solidFill>
              </a:defRPr>
            </a:lvl3pPr>
            <a:lvl4pPr>
              <a:buNone/>
              <a:defRPr sz="7200">
                <a:solidFill>
                  <a:schemeClr val="bg1"/>
                </a:solidFill>
              </a:defRPr>
            </a:lvl4pPr>
            <a:lvl5pPr>
              <a:buNone/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Heavy Page</a:t>
            </a:r>
            <a:r>
              <a:rPr lang="en-OM" dirty="0"/>
              <a:t> Template 02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2FD9161-34ED-FF30-D1B8-63D7DA6EBC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03375" y="3403600"/>
            <a:ext cx="6086475" cy="1641475"/>
          </a:xfrm>
        </p:spPr>
        <p:txBody>
          <a:bodyPr/>
          <a:lstStyle>
            <a:lvl1pPr marL="12700" indent="4763">
              <a:buFontTx/>
              <a:buNone/>
              <a:tabLst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Lorem</a:t>
            </a:r>
            <a:r>
              <a:rPr lang="en-US" sz="3200" spc="3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ipsum</a:t>
            </a:r>
            <a:r>
              <a:rPr lang="en-US" sz="3200" spc="3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dolor</a:t>
            </a:r>
            <a:r>
              <a:rPr lang="en-US" sz="3200" spc="3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sit</a:t>
            </a:r>
            <a:r>
              <a:rPr lang="en-US" sz="3200" spc="3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spc="-10" dirty="0" err="1">
                <a:solidFill>
                  <a:srgbClr val="6C6D6F"/>
                </a:solidFill>
                <a:latin typeface="+mj-lt"/>
                <a:cs typeface="Futura PT Medium"/>
              </a:rPr>
              <a:t>amet</a:t>
            </a:r>
            <a:r>
              <a:rPr lang="en-US" sz="3200" spc="-10" dirty="0">
                <a:solidFill>
                  <a:srgbClr val="6C6D6F"/>
                </a:solidFill>
                <a:latin typeface="+mj-lt"/>
                <a:cs typeface="Futura PT Medium"/>
              </a:rPr>
              <a:t>, </a:t>
            </a:r>
            <a:r>
              <a:rPr lang="en-US" sz="3200" dirty="0" err="1">
                <a:solidFill>
                  <a:srgbClr val="6C6D6F"/>
                </a:solidFill>
                <a:latin typeface="+mj-lt"/>
                <a:cs typeface="Futura PT Medium"/>
              </a:rPr>
              <a:t>consectetuer</a:t>
            </a:r>
            <a:r>
              <a:rPr lang="en-US" sz="3200" spc="110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 err="1">
                <a:solidFill>
                  <a:srgbClr val="6C6D6F"/>
                </a:solidFill>
                <a:latin typeface="+mj-lt"/>
                <a:cs typeface="Futura PT Medium"/>
              </a:rPr>
              <a:t>adipiscing</a:t>
            </a:r>
            <a:r>
              <a:rPr lang="en-US" sz="3200" spc="120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 err="1">
                <a:solidFill>
                  <a:srgbClr val="6C6D6F"/>
                </a:solidFill>
                <a:latin typeface="+mj-lt"/>
                <a:cs typeface="Futura PT Medium"/>
              </a:rPr>
              <a:t>elit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,</a:t>
            </a:r>
            <a:r>
              <a:rPr lang="en-US" sz="3200" spc="12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spc="-25" dirty="0">
                <a:solidFill>
                  <a:srgbClr val="6C6D6F"/>
                </a:solidFill>
                <a:latin typeface="+mj-lt"/>
                <a:cs typeface="Futura PT Medium"/>
              </a:rPr>
              <a:t>sed 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diam</a:t>
            </a:r>
            <a:r>
              <a:rPr lang="en-US" sz="3200" spc="6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 err="1">
                <a:solidFill>
                  <a:srgbClr val="6C6D6F"/>
                </a:solidFill>
                <a:latin typeface="+mj-lt"/>
                <a:cs typeface="Futura PT Medium"/>
              </a:rPr>
              <a:t>nonummy</a:t>
            </a:r>
            <a:r>
              <a:rPr lang="en-US" sz="3200" spc="6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spc="-20" dirty="0" err="1">
                <a:solidFill>
                  <a:srgbClr val="6C6D6F"/>
                </a:solidFill>
                <a:latin typeface="+mj-lt"/>
                <a:cs typeface="Futura PT Medium"/>
              </a:rPr>
              <a:t>nibh</a:t>
            </a:r>
            <a:endParaRPr lang="en-US" sz="3200" dirty="0">
              <a:latin typeface="+mj-lt"/>
              <a:cs typeface="Futura PT Medium"/>
            </a:endParaRP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4B9594DD-504E-275D-EAB3-A00C353CFC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03375" y="5387975"/>
            <a:ext cx="7534275" cy="4589463"/>
          </a:xfrm>
        </p:spPr>
        <p:txBody>
          <a:bodyPr/>
          <a:lstStyle>
            <a:lvl1pPr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lang="en-US" sz="2000" dirty="0">
                <a:solidFill>
                  <a:srgbClr val="57585B"/>
                </a:solidFill>
                <a:cs typeface="Futura PT Bold"/>
              </a:rPr>
              <a:t>Lorem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ipsum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sit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amet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consectetuer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adipiscing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elit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sed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diam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nonummy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nibh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euismod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tincidunt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spc="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laoreet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magna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aliquam</a:t>
            </a:r>
            <a:r>
              <a:rPr lang="en-US" sz="2000" spc="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erat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volutpat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.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5" dirty="0">
                <a:solidFill>
                  <a:srgbClr val="57585B"/>
                </a:solidFill>
                <a:cs typeface="Futura PT Bold"/>
              </a:rPr>
              <a:t>Ut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wisi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enim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ad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minim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veniam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quis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nostrud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exerci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tation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ullamcorper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suscipit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lobortis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nisl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aliquip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ex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ea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commodo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consequat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.</a:t>
            </a:r>
          </a:p>
          <a:p>
            <a:pPr marL="12700" marR="5080">
              <a:lnSpc>
                <a:spcPct val="101499"/>
              </a:lnSpc>
              <a:spcBef>
                <a:spcPts val="90"/>
              </a:spcBef>
            </a:pPr>
            <a:endParaRPr lang="en-US" sz="2000" spc="-10" dirty="0">
              <a:solidFill>
                <a:srgbClr val="57585B"/>
              </a:solidFill>
              <a:cs typeface="Futura PT Bold"/>
            </a:endParaRPr>
          </a:p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lang="en-US" sz="2000" dirty="0">
                <a:solidFill>
                  <a:srgbClr val="57585B"/>
                </a:solidFill>
                <a:cs typeface="Futura PT Bold"/>
              </a:rPr>
              <a:t>Duis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autem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vel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eum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iriure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in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hendrerit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in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vulputate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velit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esse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molestie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consequat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vel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illum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eu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feugiat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nulla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facilisis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at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vero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eros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et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accumsan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et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iusto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odio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dignissim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qui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blandit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praesent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luptatum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zzril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delenit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augue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0" dirty="0" err="1">
                <a:solidFill>
                  <a:srgbClr val="57585B"/>
                </a:solidFill>
                <a:cs typeface="Futura PT Bold"/>
              </a:rPr>
              <a:t>duis</a:t>
            </a:r>
            <a:r>
              <a:rPr lang="en-US" sz="2000" spc="-2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te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feugait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nulla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facilisi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.</a:t>
            </a:r>
            <a:endParaRPr lang="en-US" sz="2000" dirty="0">
              <a:cs typeface="Futura PT Bold"/>
            </a:endParaRPr>
          </a:p>
          <a:p>
            <a:pPr marL="12700" marR="5080">
              <a:lnSpc>
                <a:spcPct val="101499"/>
              </a:lnSpc>
              <a:spcBef>
                <a:spcPts val="90"/>
              </a:spcBef>
            </a:pPr>
            <a:endParaRPr lang="en-US" sz="2000" dirty="0">
              <a:cs typeface="Futura PT Bold"/>
            </a:endParaRPr>
          </a:p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lang="en-US" sz="2000" dirty="0">
                <a:solidFill>
                  <a:srgbClr val="57585B"/>
                </a:solidFill>
                <a:cs typeface="Futura PT Bold"/>
              </a:rPr>
              <a:t>Lorem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ipsum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sit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amet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consectetuer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adipiscing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elit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sed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diam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nonummy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nibh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euismod</a:t>
            </a:r>
            <a:r>
              <a:rPr lang="en-US" sz="2000" spc="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tincidunt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spc="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nsectetuer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adipiscing</a:t>
            </a:r>
            <a:r>
              <a:rPr lang="en-US" sz="2000" spc="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elit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sed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diam</a:t>
            </a:r>
            <a:r>
              <a:rPr lang="en-US" sz="2000" spc="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nonummy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0" dirty="0" err="1">
                <a:solidFill>
                  <a:srgbClr val="57585B"/>
                </a:solidFill>
                <a:cs typeface="Futura PT Bold"/>
              </a:rPr>
              <a:t>nibh</a:t>
            </a:r>
            <a:r>
              <a:rPr lang="en-US" sz="2000" spc="-2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euismod</a:t>
            </a:r>
            <a:r>
              <a:rPr lang="en-US" sz="2000" spc="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tincidunt</a:t>
            </a:r>
            <a:r>
              <a:rPr lang="en-US" sz="2000" spc="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utnsectetuer</a:t>
            </a:r>
            <a:r>
              <a:rPr lang="en-US" sz="2000" spc="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adipiscing</a:t>
            </a:r>
            <a:r>
              <a:rPr lang="en-US" sz="2000" spc="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elit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sed</a:t>
            </a:r>
            <a:r>
              <a:rPr lang="en-US" sz="2000" spc="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diam</a:t>
            </a:r>
            <a:r>
              <a:rPr lang="en-US" sz="2000" spc="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nonummy</a:t>
            </a:r>
            <a:r>
              <a:rPr lang="en-US" sz="2000" spc="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0" dirty="0" err="1">
                <a:solidFill>
                  <a:srgbClr val="57585B"/>
                </a:solidFill>
                <a:cs typeface="Futura PT Bold"/>
              </a:rPr>
              <a:t>nibh</a:t>
            </a:r>
            <a:r>
              <a:rPr lang="en-US" sz="2000" spc="-2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euismod</a:t>
            </a:r>
            <a:r>
              <a:rPr lang="en-US" sz="2000" spc="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tincidunt</a:t>
            </a:r>
            <a:r>
              <a:rPr lang="en-US" sz="2000" spc="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5" dirty="0" err="1">
                <a:solidFill>
                  <a:srgbClr val="57585B"/>
                </a:solidFill>
                <a:cs typeface="Futura PT Bold"/>
              </a:rPr>
              <a:t>ut</a:t>
            </a:r>
            <a:endParaRPr lang="en-US" sz="2000" dirty="0">
              <a:cs typeface="Futura PT Bold"/>
            </a:endParaRP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9137A45C-8F3A-3C8B-CF36-0AF0794489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23475" y="5387976"/>
            <a:ext cx="7534275" cy="2854394"/>
          </a:xfrm>
        </p:spPr>
        <p:txBody>
          <a:bodyPr/>
          <a:lstStyle>
            <a:lvl1pPr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lang="en-US" sz="2000" dirty="0">
                <a:solidFill>
                  <a:srgbClr val="57585B"/>
                </a:solidFill>
                <a:cs typeface="Futura PT Bold"/>
              </a:rPr>
              <a:t>Lorem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ipsum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sit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amet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consectetuer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adipiscing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elit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sed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diam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nonummy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nibh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euismod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tincidunt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spc="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laoreet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magna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aliquam</a:t>
            </a:r>
            <a:r>
              <a:rPr lang="en-US" sz="2000" spc="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erat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volutpat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.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5" dirty="0">
                <a:solidFill>
                  <a:srgbClr val="57585B"/>
                </a:solidFill>
                <a:cs typeface="Futura PT Bold"/>
              </a:rPr>
              <a:t>Ut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wisi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enim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ad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minim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veniam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quis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nostrud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exerci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tation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ullamcorper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suscipit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lobortis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nisl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aliquip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ex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ea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commodo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consequat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.</a:t>
            </a:r>
          </a:p>
          <a:p>
            <a:pPr marL="12700" marR="5080">
              <a:lnSpc>
                <a:spcPct val="101499"/>
              </a:lnSpc>
              <a:spcBef>
                <a:spcPts val="90"/>
              </a:spcBef>
            </a:pPr>
            <a:endParaRPr lang="en-US" sz="2000" spc="-10" dirty="0">
              <a:solidFill>
                <a:srgbClr val="57585B"/>
              </a:solidFill>
              <a:cs typeface="Futura PT Bold"/>
            </a:endParaRPr>
          </a:p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lang="en-US" sz="2000" dirty="0">
                <a:solidFill>
                  <a:srgbClr val="57585B"/>
                </a:solidFill>
                <a:cs typeface="Futura PT Bold"/>
              </a:rPr>
              <a:t>Duis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autem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vel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eum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iriure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in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hendrerit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in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vulputate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velit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esse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molestie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consequat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vel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illum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eu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feugiat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nulla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facilisis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at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vero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eros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et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accumsan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et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iusto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odio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dignissim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qui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blandit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praesent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luptatum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zzril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delenit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augue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0" dirty="0" err="1">
                <a:solidFill>
                  <a:srgbClr val="57585B"/>
                </a:solidFill>
                <a:cs typeface="Futura PT Bold"/>
              </a:rPr>
              <a:t>duis</a:t>
            </a:r>
            <a:r>
              <a:rPr lang="en-US" sz="2000" spc="-2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te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feugait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nulla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facilisi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.</a:t>
            </a:r>
            <a:endParaRPr lang="en-US" sz="2000" dirty="0">
              <a:cs typeface="Futura PT Bold"/>
            </a:endParaRP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EC058E04-346A-4E2A-A172-326773DFE1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037762" y="8242300"/>
            <a:ext cx="1295400" cy="1220788"/>
          </a:xfrm>
        </p:spPr>
        <p:txBody>
          <a:bodyPr/>
          <a:lstStyle/>
          <a:p>
            <a:endParaRPr lang="en-OM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CDFBDF35-64B9-8005-7848-F9A3FAB08F7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023475" y="9463088"/>
            <a:ext cx="1323975" cy="720725"/>
          </a:xfrm>
        </p:spPr>
        <p:txBody>
          <a:bodyPr/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tabLst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  <a:endParaRPr lang="en-OM" dirty="0"/>
          </a:p>
        </p:txBody>
      </p:sp>
      <p:sp>
        <p:nvSpPr>
          <p:cNvPr id="42" name="Picture Placeholder 38">
            <a:extLst>
              <a:ext uri="{FF2B5EF4-FFF2-40B4-BE49-F238E27FC236}">
                <a16:creationId xmlns:a16="http://schemas.microsoft.com/office/drawing/2014/main" id="{B46C447C-893D-1720-6DB1-412C85C819C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1964534" y="8242300"/>
            <a:ext cx="1295400" cy="1220788"/>
          </a:xfrm>
        </p:spPr>
        <p:txBody>
          <a:bodyPr/>
          <a:lstStyle/>
          <a:p>
            <a:endParaRPr lang="en-OM"/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id="{5E0FD490-5ABE-AFA0-09C9-3D694BD032E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950247" y="9463088"/>
            <a:ext cx="1323975" cy="720725"/>
          </a:xfrm>
        </p:spPr>
        <p:txBody>
          <a:bodyPr/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tabLst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  <a:endParaRPr lang="en-OM" dirty="0"/>
          </a:p>
        </p:txBody>
      </p:sp>
      <p:sp>
        <p:nvSpPr>
          <p:cNvPr id="44" name="Picture Placeholder 38">
            <a:extLst>
              <a:ext uri="{FF2B5EF4-FFF2-40B4-BE49-F238E27FC236}">
                <a16:creationId xmlns:a16="http://schemas.microsoft.com/office/drawing/2014/main" id="{BCE44E91-5E13-4FB4-EB3A-40EB12A4BC8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3760677" y="8242300"/>
            <a:ext cx="1295400" cy="1220788"/>
          </a:xfrm>
        </p:spPr>
        <p:txBody>
          <a:bodyPr/>
          <a:lstStyle/>
          <a:p>
            <a:endParaRPr lang="en-OM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A09E730F-995E-3137-78BC-FA975E35A32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746390" y="9463088"/>
            <a:ext cx="1323975" cy="720725"/>
          </a:xfrm>
        </p:spPr>
        <p:txBody>
          <a:bodyPr/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tabLst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  <a:endParaRPr lang="en-OM" dirty="0"/>
          </a:p>
        </p:txBody>
      </p:sp>
      <p:sp>
        <p:nvSpPr>
          <p:cNvPr id="46" name="Picture Placeholder 38">
            <a:extLst>
              <a:ext uri="{FF2B5EF4-FFF2-40B4-BE49-F238E27FC236}">
                <a16:creationId xmlns:a16="http://schemas.microsoft.com/office/drawing/2014/main" id="{7C130CE1-7C23-47DC-2511-AAB65F6F16B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5695612" y="8242300"/>
            <a:ext cx="1295400" cy="1220788"/>
          </a:xfrm>
        </p:spPr>
        <p:txBody>
          <a:bodyPr/>
          <a:lstStyle/>
          <a:p>
            <a:endParaRPr lang="en-OM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98328CFC-789B-59B0-FBB1-1DA8F2A1502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5681325" y="9463088"/>
            <a:ext cx="1323975" cy="720725"/>
          </a:xfrm>
        </p:spPr>
        <p:txBody>
          <a:bodyPr/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tabLst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  <a:endParaRPr lang="en-OM" dirty="0"/>
          </a:p>
        </p:txBody>
      </p:sp>
      <p:pic>
        <p:nvPicPr>
          <p:cNvPr id="8" name="Picture 7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79D50B22-6139-8D9D-FAF8-3AD6A376CF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D1B30E14-9D62-9BAB-9660-581E4A17E68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361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 Page Templat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FC0C744-6E77-D303-FE3C-4F4C8E7E5DC3}"/>
              </a:ext>
            </a:extLst>
          </p:cNvPr>
          <p:cNvSpPr/>
          <p:nvPr userDrawn="1"/>
        </p:nvSpPr>
        <p:spPr>
          <a:xfrm>
            <a:off x="1441450" y="1463675"/>
            <a:ext cx="8458200" cy="838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1766B215-8D69-CAA0-E422-C4A281CAB49E}"/>
              </a:ext>
            </a:extLst>
          </p:cNvPr>
          <p:cNvSpPr/>
          <p:nvPr userDrawn="1"/>
        </p:nvSpPr>
        <p:spPr>
          <a:xfrm>
            <a:off x="0" y="1270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E74885-041C-E919-7004-9E4C3B65A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BF7B30D1-5FB4-C536-ECAF-5FCF8834AC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02786" y="1509066"/>
            <a:ext cx="6468064" cy="1859609"/>
          </a:xfrm>
        </p:spPr>
        <p:txBody>
          <a:bodyPr/>
          <a:lstStyle>
            <a:lvl1pPr marL="17463" indent="-17463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 sz="7200">
                <a:solidFill>
                  <a:schemeClr val="bg1"/>
                </a:solidFill>
              </a:defRPr>
            </a:lvl2pPr>
            <a:lvl3pPr>
              <a:buNone/>
              <a:defRPr sz="7200">
                <a:solidFill>
                  <a:schemeClr val="bg1"/>
                </a:solidFill>
              </a:defRPr>
            </a:lvl3pPr>
            <a:lvl4pPr>
              <a:buNone/>
              <a:defRPr sz="7200">
                <a:solidFill>
                  <a:schemeClr val="bg1"/>
                </a:solidFill>
              </a:defRPr>
            </a:lvl4pPr>
            <a:lvl5pPr>
              <a:buNone/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Heavy Page</a:t>
            </a:r>
            <a:r>
              <a:rPr lang="en-OM" dirty="0"/>
              <a:t> Template 03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2754BE2-7E59-8D20-1AB5-572D89E5B2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03375" y="3403601"/>
            <a:ext cx="7368405" cy="1134576"/>
          </a:xfrm>
        </p:spPr>
        <p:txBody>
          <a:bodyPr/>
          <a:lstStyle>
            <a:lvl1pPr marL="12700" indent="4763">
              <a:buFontTx/>
              <a:buNone/>
              <a:tabLst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Lorem</a:t>
            </a:r>
            <a:r>
              <a:rPr lang="en-US" sz="3200" spc="3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ipsum</a:t>
            </a:r>
            <a:r>
              <a:rPr lang="en-US" sz="3200" spc="3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dolor</a:t>
            </a:r>
            <a:r>
              <a:rPr lang="en-US" sz="3200" spc="3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sit</a:t>
            </a:r>
            <a:r>
              <a:rPr lang="en-US" sz="3200" spc="3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spc="-10" dirty="0" err="1">
                <a:solidFill>
                  <a:srgbClr val="6C6D6F"/>
                </a:solidFill>
                <a:latin typeface="+mj-lt"/>
                <a:cs typeface="Futura PT Medium"/>
              </a:rPr>
              <a:t>amet</a:t>
            </a:r>
            <a:r>
              <a:rPr lang="en-US" sz="3200" spc="-10" dirty="0">
                <a:solidFill>
                  <a:srgbClr val="6C6D6F"/>
                </a:solidFill>
                <a:latin typeface="+mj-lt"/>
                <a:cs typeface="Futura PT Medium"/>
              </a:rPr>
              <a:t>, </a:t>
            </a:r>
            <a:r>
              <a:rPr lang="en-US" sz="3200" dirty="0" err="1">
                <a:solidFill>
                  <a:srgbClr val="6C6D6F"/>
                </a:solidFill>
                <a:latin typeface="+mj-lt"/>
                <a:cs typeface="Futura PT Medium"/>
              </a:rPr>
              <a:t>consectetuer</a:t>
            </a:r>
            <a:r>
              <a:rPr lang="en-US" sz="3200" spc="110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 err="1">
                <a:solidFill>
                  <a:srgbClr val="6C6D6F"/>
                </a:solidFill>
                <a:latin typeface="+mj-lt"/>
                <a:cs typeface="Futura PT Medium"/>
              </a:rPr>
              <a:t>adipiscing</a:t>
            </a:r>
            <a:r>
              <a:rPr lang="en-US" sz="3200" spc="120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 err="1">
                <a:solidFill>
                  <a:srgbClr val="6C6D6F"/>
                </a:solidFill>
                <a:latin typeface="+mj-lt"/>
                <a:cs typeface="Futura PT Medium"/>
              </a:rPr>
              <a:t>elit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,</a:t>
            </a:r>
            <a:r>
              <a:rPr lang="en-US" sz="3200" spc="12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spc="-25" dirty="0">
                <a:solidFill>
                  <a:srgbClr val="6C6D6F"/>
                </a:solidFill>
                <a:latin typeface="+mj-lt"/>
                <a:cs typeface="Futura PT Medium"/>
              </a:rPr>
              <a:t>sed 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diam</a:t>
            </a:r>
            <a:r>
              <a:rPr lang="en-US" sz="3200" spc="6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 err="1">
                <a:solidFill>
                  <a:srgbClr val="6C6D6F"/>
                </a:solidFill>
                <a:latin typeface="+mj-lt"/>
                <a:cs typeface="Futura PT Medium"/>
              </a:rPr>
              <a:t>nonummy</a:t>
            </a:r>
            <a:r>
              <a:rPr lang="en-US" sz="3200" spc="6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spc="-20" dirty="0" err="1">
                <a:solidFill>
                  <a:srgbClr val="6C6D6F"/>
                </a:solidFill>
                <a:latin typeface="+mj-lt"/>
                <a:cs typeface="Futura PT Medium"/>
              </a:rPr>
              <a:t>nibh</a:t>
            </a:r>
            <a:endParaRPr lang="en-US" sz="3200" dirty="0">
              <a:latin typeface="+mj-lt"/>
              <a:cs typeface="Futura PT Medium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9DCDDAC-D99B-7C5E-3C64-076FAA4AB2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65263" y="4538663"/>
            <a:ext cx="8434387" cy="5197475"/>
          </a:xfrm>
        </p:spPr>
        <p:txBody>
          <a:bodyPr lIns="0" tIns="216000" rIns="0" bIns="0"/>
          <a:lstStyle>
            <a:lvl1pPr marL="0" indent="0">
              <a:buNone/>
              <a:tabLst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48285" marR="265430" algn="just">
              <a:lnSpc>
                <a:spcPct val="100000"/>
              </a:lnSpc>
              <a:spcBef>
                <a:spcPts val="1380"/>
              </a:spcBef>
            </a:pP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dolor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sit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amet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,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consectetuer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adipiscing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elit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,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sed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diam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nonummy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nibh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spc="-10" dirty="0" err="1">
                <a:solidFill>
                  <a:srgbClr val="57585B"/>
                </a:solidFill>
                <a:cs typeface="Futura PT Cond Medium"/>
              </a:rPr>
              <a:t>euismod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tincidunt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ut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laoreet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dolore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magna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aliquam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erat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volutpat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.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Ut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wisi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enim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ad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minim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veniam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,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spc="-20" dirty="0" err="1">
                <a:solidFill>
                  <a:srgbClr val="57585B"/>
                </a:solidFill>
                <a:cs typeface="Futura PT Cond Medium"/>
              </a:rPr>
              <a:t>quis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nostrud</a:t>
            </a:r>
            <a:r>
              <a:rPr lang="en-US" sz="2200" spc="-3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exerci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tation</a:t>
            </a:r>
            <a:r>
              <a:rPr lang="en-US" sz="2200" spc="-3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ullamcorper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suscipit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lobortis</a:t>
            </a:r>
            <a:r>
              <a:rPr lang="en-US" sz="2200" spc="-3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nisl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ut</a:t>
            </a:r>
            <a:r>
              <a:rPr lang="en-US" sz="2200" spc="-3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aliquip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ex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ea</a:t>
            </a:r>
            <a:r>
              <a:rPr lang="en-US" sz="2200" spc="-3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commodo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spc="-10" dirty="0" err="1">
                <a:solidFill>
                  <a:srgbClr val="57585B"/>
                </a:solidFill>
                <a:cs typeface="Futura PT Cond Medium"/>
              </a:rPr>
              <a:t>consequat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.</a:t>
            </a:r>
            <a:endParaRPr lang="en-US" sz="2200" dirty="0">
              <a:cs typeface="Futura PT Cond Medium"/>
            </a:endParaRPr>
          </a:p>
          <a:p>
            <a:pPr marL="248285" marR="265430" algn="just">
              <a:lnSpc>
                <a:spcPct val="100000"/>
              </a:lnSpc>
              <a:spcBef>
                <a:spcPts val="1380"/>
              </a:spcBef>
            </a:pP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Lorem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ipsum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dolor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sit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amet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,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consectetuer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adipiscing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elit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,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sed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diam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nonummy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nibh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spc="-10" dirty="0" err="1">
                <a:solidFill>
                  <a:srgbClr val="57585B"/>
                </a:solidFill>
                <a:cs typeface="Futura PT Cond Medium"/>
              </a:rPr>
              <a:t>euismod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tincidunt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ut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laoreet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dolore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magna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aliquam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erat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volutpat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.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Ut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wisi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enim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ad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minim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veniam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,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spc="-20" dirty="0" err="1">
                <a:solidFill>
                  <a:srgbClr val="57585B"/>
                </a:solidFill>
                <a:cs typeface="Futura PT Cond Medium"/>
              </a:rPr>
              <a:t>quis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nostrud</a:t>
            </a:r>
            <a:r>
              <a:rPr lang="en-US" sz="2200" spc="-3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exerci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tation</a:t>
            </a:r>
            <a:r>
              <a:rPr lang="en-US" sz="2200" spc="-3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ullamcorper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suscipit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lobortis</a:t>
            </a:r>
            <a:r>
              <a:rPr lang="en-US" sz="2200" spc="-3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nisl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ut</a:t>
            </a:r>
            <a:r>
              <a:rPr lang="en-US" sz="2200" spc="-3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aliquip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ex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ea</a:t>
            </a:r>
            <a:r>
              <a:rPr lang="en-US" sz="2200" spc="-3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commodo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spc="-10" dirty="0" err="1">
                <a:solidFill>
                  <a:srgbClr val="57585B"/>
                </a:solidFill>
                <a:cs typeface="Futura PT Cond Medium"/>
              </a:rPr>
              <a:t>consequat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.</a:t>
            </a:r>
            <a:endParaRPr lang="en-US" sz="2200" dirty="0">
              <a:cs typeface="Futura PT Cond Medium"/>
            </a:endParaRPr>
          </a:p>
          <a:p>
            <a:pPr marL="248285" marR="231775" algn="just">
              <a:lnSpc>
                <a:spcPct val="100000"/>
              </a:lnSpc>
              <a:spcBef>
                <a:spcPts val="1380"/>
              </a:spcBef>
            </a:pP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Lorem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ipsum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dolor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sit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amet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,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consectetuer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adipiscing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elit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,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sed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diam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nonummy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nibh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spc="-10" dirty="0" err="1">
                <a:solidFill>
                  <a:srgbClr val="57585B"/>
                </a:solidFill>
                <a:cs typeface="Futura PT Cond Medium"/>
              </a:rPr>
              <a:t>euismod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tincidunt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ut</a:t>
            </a:r>
            <a:r>
              <a:rPr lang="en-US" sz="2200" spc="-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nsectetuer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adipiscing</a:t>
            </a:r>
            <a:r>
              <a:rPr lang="en-US" sz="2200" spc="-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elit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,</a:t>
            </a:r>
            <a:r>
              <a:rPr lang="en-US" sz="2200" spc="-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sed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diam</a:t>
            </a:r>
            <a:r>
              <a:rPr lang="en-US" sz="2200" spc="-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nonummy</a:t>
            </a:r>
            <a:r>
              <a:rPr lang="en-US" sz="2200" spc="-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nibh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euismod</a:t>
            </a:r>
            <a:r>
              <a:rPr lang="en-US" sz="2200" spc="-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tincidunt</a:t>
            </a:r>
            <a:r>
              <a:rPr lang="en-US" sz="2200" spc="-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spc="-10" dirty="0" err="1">
                <a:solidFill>
                  <a:srgbClr val="57585B"/>
                </a:solidFill>
                <a:cs typeface="Futura PT Cond Medium"/>
              </a:rPr>
              <a:t>utnsectetuer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adipiscing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elit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,</a:t>
            </a:r>
            <a:r>
              <a:rPr lang="en-US" sz="2200" spc="-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sed</a:t>
            </a:r>
            <a:r>
              <a:rPr lang="en-US" sz="2200" spc="-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diam</a:t>
            </a:r>
            <a:r>
              <a:rPr lang="en-US" sz="2200" spc="-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nonummy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nibh</a:t>
            </a:r>
            <a:r>
              <a:rPr lang="en-US" sz="2200" spc="-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euismod</a:t>
            </a:r>
            <a:r>
              <a:rPr lang="en-US" sz="2200" spc="-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tincidunt</a:t>
            </a:r>
            <a:r>
              <a:rPr lang="en-US" sz="2200" spc="-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spc="-25" dirty="0" err="1">
                <a:solidFill>
                  <a:srgbClr val="57585B"/>
                </a:solidFill>
                <a:cs typeface="Futura PT Cond Medium"/>
              </a:rPr>
              <a:t>ut</a:t>
            </a:r>
            <a:endParaRPr lang="en-US" sz="2200" dirty="0">
              <a:cs typeface="Futura PT Cond Medium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41E2A4F-363F-8C66-354C-B5A94367C4D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28250" y="1463675"/>
            <a:ext cx="8229600" cy="3275012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Lorem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ipsum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dolor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sit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amet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,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consectetuer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adipiscing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elit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,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sed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diam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nonummy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spc="-20" dirty="0" err="1">
                <a:solidFill>
                  <a:srgbClr val="57585B"/>
                </a:solidFill>
                <a:cs typeface="Futura PT Cond Medium"/>
              </a:rPr>
              <a:t>nibh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euismod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tincidunt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ut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laoreet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dolore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magna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aliquam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erat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volutpat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.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Ut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wisi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enim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ad</a:t>
            </a:r>
            <a:r>
              <a:rPr lang="en-US" sz="2200" spc="-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minim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veniam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,</a:t>
            </a:r>
            <a:r>
              <a:rPr lang="en-US" sz="2200" spc="-3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quis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nostrud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exerci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tation</a:t>
            </a:r>
            <a:r>
              <a:rPr lang="en-US" sz="2200" spc="-3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ullamcorper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suscipit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lobortis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nisl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ut</a:t>
            </a:r>
            <a:r>
              <a:rPr lang="en-US" sz="2200" spc="-3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aliquip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ex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spc="-25" dirty="0" err="1">
                <a:solidFill>
                  <a:srgbClr val="57585B"/>
                </a:solidFill>
                <a:cs typeface="Futura PT Cond Medium"/>
              </a:rPr>
              <a:t>ea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commodo</a:t>
            </a:r>
            <a:r>
              <a:rPr lang="en-US" sz="2200" spc="-3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consequat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.</a:t>
            </a:r>
            <a:r>
              <a:rPr lang="en-US" sz="2200" spc="-3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Duis</a:t>
            </a:r>
            <a:r>
              <a:rPr lang="en-US" sz="2200" spc="-3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autem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vel</a:t>
            </a:r>
            <a:r>
              <a:rPr lang="en-US" sz="2200" spc="-3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eum</a:t>
            </a:r>
            <a:r>
              <a:rPr lang="en-US" sz="2200" spc="-3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iriure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dolor</a:t>
            </a:r>
            <a:r>
              <a:rPr lang="en-US" sz="2200" spc="-3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in</a:t>
            </a:r>
            <a:r>
              <a:rPr lang="en-US" sz="2200" spc="-3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hendrerit</a:t>
            </a:r>
            <a:r>
              <a:rPr lang="en-US" sz="2200" spc="-3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in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vulputate</a:t>
            </a:r>
            <a:r>
              <a:rPr lang="en-US" sz="2200" spc="-3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velit</a:t>
            </a:r>
            <a:r>
              <a:rPr lang="en-US" sz="2200" spc="-3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esse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molestie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consequat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,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vel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illum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dolore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eu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feugiat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nulla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facilisis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at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vero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eros.</a:t>
            </a: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endParaRPr lang="en-US" sz="2200" spc="-10" dirty="0">
              <a:solidFill>
                <a:srgbClr val="57585B"/>
              </a:solidFill>
              <a:cs typeface="Futura PT Cond Medium"/>
            </a:endParaRPr>
          </a:p>
          <a:p>
            <a:pPr marL="12700" marR="5080" algn="just">
              <a:spcBef>
                <a:spcPts val="95"/>
              </a:spcBef>
            </a:pP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Accumsan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et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iusto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odio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dignissim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qui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blandit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praesent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luptatum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zzril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delenit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augue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spc="-20" dirty="0" err="1">
                <a:solidFill>
                  <a:srgbClr val="57585B"/>
                </a:solidFill>
                <a:cs typeface="Futura PT Cond Medium"/>
              </a:rPr>
              <a:t>duis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dolore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te</a:t>
            </a:r>
            <a:r>
              <a:rPr lang="en-US" sz="2200" spc="-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feugait</a:t>
            </a:r>
            <a:r>
              <a:rPr lang="en-US" sz="2200" spc="-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nulla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spc="-10" dirty="0" err="1">
                <a:solidFill>
                  <a:srgbClr val="57585B"/>
                </a:solidFill>
                <a:cs typeface="Futura PT Cond Medium"/>
              </a:rPr>
              <a:t>facilisi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.</a:t>
            </a:r>
            <a:endParaRPr lang="en-US" sz="2200" dirty="0">
              <a:cs typeface="Futura PT Cond Medium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42198E8-4699-84A6-7943-E8302E7DFD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280650" y="6645275"/>
            <a:ext cx="7367327" cy="727075"/>
          </a:xfrm>
        </p:spPr>
        <p:txBody>
          <a:bodyPr/>
          <a:lstStyle>
            <a:lvl1pPr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lang="en-US" sz="2000" dirty="0">
                <a:solidFill>
                  <a:srgbClr val="57585B"/>
                </a:solidFill>
                <a:latin typeface="+mn-lt"/>
                <a:cs typeface="Futura PT Book"/>
              </a:rPr>
              <a:t>Depending</a:t>
            </a:r>
            <a:r>
              <a:rPr lang="en-US" sz="2000" spc="35" dirty="0">
                <a:solidFill>
                  <a:srgbClr val="57585B"/>
                </a:solidFill>
                <a:latin typeface="+mn-lt"/>
                <a:cs typeface="Futura PT Book"/>
              </a:rPr>
              <a:t> </a:t>
            </a:r>
            <a:r>
              <a:rPr lang="en-US" sz="2000" dirty="0">
                <a:solidFill>
                  <a:srgbClr val="57585B"/>
                </a:solidFill>
                <a:latin typeface="+mn-lt"/>
                <a:cs typeface="Futura PT Book"/>
              </a:rPr>
              <a:t>upon</a:t>
            </a:r>
            <a:r>
              <a:rPr lang="en-US" sz="2000" spc="35" dirty="0">
                <a:solidFill>
                  <a:srgbClr val="57585B"/>
                </a:solidFill>
                <a:latin typeface="+mn-lt"/>
                <a:cs typeface="Futura PT Book"/>
              </a:rPr>
              <a:t> </a:t>
            </a:r>
            <a:r>
              <a:rPr lang="en-US" sz="2000" dirty="0">
                <a:solidFill>
                  <a:srgbClr val="57585B"/>
                </a:solidFill>
                <a:latin typeface="+mn-lt"/>
                <a:cs typeface="Futura PT Book"/>
              </a:rPr>
              <a:t>the</a:t>
            </a:r>
            <a:r>
              <a:rPr lang="en-US" sz="2000" spc="35" dirty="0">
                <a:solidFill>
                  <a:srgbClr val="57585B"/>
                </a:solidFill>
                <a:latin typeface="+mn-lt"/>
                <a:cs typeface="Futura PT Book"/>
              </a:rPr>
              <a:t> </a:t>
            </a:r>
            <a:r>
              <a:rPr lang="en-US" sz="2000" dirty="0">
                <a:solidFill>
                  <a:srgbClr val="57585B"/>
                </a:solidFill>
                <a:latin typeface="+mn-lt"/>
                <a:cs typeface="Futura PT Book"/>
              </a:rPr>
              <a:t>project</a:t>
            </a:r>
            <a:r>
              <a:rPr lang="en-US" sz="2000" spc="40" dirty="0">
                <a:solidFill>
                  <a:srgbClr val="57585B"/>
                </a:solidFill>
                <a:latin typeface="+mn-lt"/>
                <a:cs typeface="Futura PT Book"/>
              </a:rPr>
              <a:t> </a:t>
            </a:r>
            <a:r>
              <a:rPr lang="en-US" sz="2000" dirty="0">
                <a:solidFill>
                  <a:srgbClr val="57585B"/>
                </a:solidFill>
                <a:latin typeface="+mn-lt"/>
                <a:cs typeface="Futura PT Book"/>
              </a:rPr>
              <a:t>requirements,</a:t>
            </a:r>
            <a:r>
              <a:rPr lang="en-US" sz="2000" spc="35" dirty="0">
                <a:solidFill>
                  <a:srgbClr val="57585B"/>
                </a:solidFill>
                <a:latin typeface="+mn-lt"/>
                <a:cs typeface="Futura PT Book"/>
              </a:rPr>
              <a:t> </a:t>
            </a:r>
            <a:r>
              <a:rPr lang="en-US" sz="2000" dirty="0">
                <a:solidFill>
                  <a:srgbClr val="57585B"/>
                </a:solidFill>
                <a:latin typeface="+mn-lt"/>
                <a:cs typeface="Futura PT Book"/>
              </a:rPr>
              <a:t>Oman</a:t>
            </a:r>
            <a:r>
              <a:rPr lang="en-US" sz="2000" spc="35" dirty="0">
                <a:solidFill>
                  <a:srgbClr val="57585B"/>
                </a:solidFill>
                <a:latin typeface="+mn-lt"/>
                <a:cs typeface="Futura PT Book"/>
              </a:rPr>
              <a:t> </a:t>
            </a:r>
            <a:r>
              <a:rPr lang="en-US" sz="2000" dirty="0">
                <a:solidFill>
                  <a:srgbClr val="57585B"/>
                </a:solidFill>
                <a:latin typeface="+mn-lt"/>
                <a:cs typeface="Futura PT Book"/>
              </a:rPr>
              <a:t>Cables</a:t>
            </a:r>
            <a:r>
              <a:rPr lang="en-US" sz="2000" spc="40" dirty="0">
                <a:solidFill>
                  <a:srgbClr val="57585B"/>
                </a:solidFill>
                <a:latin typeface="+mn-lt"/>
                <a:cs typeface="Futura PT Book"/>
              </a:rPr>
              <a:t> </a:t>
            </a:r>
            <a:r>
              <a:rPr lang="en-US" sz="2000" dirty="0">
                <a:solidFill>
                  <a:srgbClr val="57585B"/>
                </a:solidFill>
                <a:latin typeface="+mn-lt"/>
                <a:cs typeface="Futura PT Book"/>
              </a:rPr>
              <a:t>can</a:t>
            </a:r>
            <a:r>
              <a:rPr lang="en-US" sz="2000" spc="35" dirty="0">
                <a:solidFill>
                  <a:srgbClr val="57585B"/>
                </a:solidFill>
                <a:latin typeface="+mn-lt"/>
                <a:cs typeface="Futura PT Book"/>
              </a:rPr>
              <a:t> </a:t>
            </a:r>
            <a:r>
              <a:rPr lang="en-US" sz="2000" spc="-10" dirty="0">
                <a:solidFill>
                  <a:srgbClr val="57585B"/>
                </a:solidFill>
                <a:latin typeface="+mn-lt"/>
                <a:cs typeface="Futura PT Book"/>
              </a:rPr>
              <a:t>provide </a:t>
            </a:r>
            <a:r>
              <a:rPr lang="en-US" sz="2000" dirty="0">
                <a:solidFill>
                  <a:srgbClr val="57585B"/>
                </a:solidFill>
                <a:latin typeface="+mn-lt"/>
                <a:cs typeface="Futura PT Book"/>
              </a:rPr>
              <a:t>other</a:t>
            </a:r>
            <a:r>
              <a:rPr lang="en-US" sz="2000" spc="20" dirty="0">
                <a:solidFill>
                  <a:srgbClr val="57585B"/>
                </a:solidFill>
                <a:latin typeface="+mn-lt"/>
                <a:cs typeface="Futura PT Book"/>
              </a:rPr>
              <a:t> </a:t>
            </a:r>
            <a:r>
              <a:rPr lang="en-US" sz="2000" dirty="0">
                <a:solidFill>
                  <a:srgbClr val="57585B"/>
                </a:solidFill>
                <a:latin typeface="+mn-lt"/>
                <a:cs typeface="Futura PT Book"/>
              </a:rPr>
              <a:t>core</a:t>
            </a:r>
            <a:r>
              <a:rPr lang="en-US" sz="2000" spc="20" dirty="0">
                <a:solidFill>
                  <a:srgbClr val="57585B"/>
                </a:solidFill>
                <a:latin typeface="+mn-lt"/>
                <a:cs typeface="Futura PT Book"/>
              </a:rPr>
              <a:t> </a:t>
            </a:r>
            <a:r>
              <a:rPr lang="en-US" sz="2000" dirty="0" err="1">
                <a:solidFill>
                  <a:srgbClr val="57585B"/>
                </a:solidFill>
                <a:latin typeface="+mn-lt"/>
                <a:cs typeface="Futura PT Book"/>
              </a:rPr>
              <a:t>colorslike</a:t>
            </a:r>
            <a:r>
              <a:rPr lang="en-US" sz="2000" spc="20" dirty="0">
                <a:solidFill>
                  <a:srgbClr val="57585B"/>
                </a:solidFill>
                <a:latin typeface="+mn-lt"/>
                <a:cs typeface="Futura PT Book"/>
              </a:rPr>
              <a:t> </a:t>
            </a:r>
            <a:r>
              <a:rPr lang="en-US" sz="2000" dirty="0">
                <a:solidFill>
                  <a:srgbClr val="57585B"/>
                </a:solidFill>
                <a:latin typeface="+mn-lt"/>
                <a:cs typeface="Futura PT Book"/>
              </a:rPr>
              <a:t>BS</a:t>
            </a:r>
            <a:r>
              <a:rPr lang="en-US" sz="2000" spc="25" dirty="0">
                <a:solidFill>
                  <a:srgbClr val="57585B"/>
                </a:solidFill>
                <a:latin typeface="+mn-lt"/>
                <a:cs typeface="Futura PT Book"/>
              </a:rPr>
              <a:t> </a:t>
            </a:r>
            <a:r>
              <a:rPr lang="en-US" sz="2000" dirty="0">
                <a:solidFill>
                  <a:srgbClr val="57585B"/>
                </a:solidFill>
                <a:latin typeface="+mn-lt"/>
                <a:cs typeface="Futura PT Book"/>
              </a:rPr>
              <a:t>old</a:t>
            </a:r>
            <a:r>
              <a:rPr lang="en-US" sz="2000" spc="20" dirty="0">
                <a:solidFill>
                  <a:srgbClr val="57585B"/>
                </a:solidFill>
                <a:latin typeface="+mn-lt"/>
                <a:cs typeface="Futura PT Book"/>
              </a:rPr>
              <a:t> </a:t>
            </a:r>
            <a:r>
              <a:rPr lang="en-US" sz="2000" dirty="0">
                <a:solidFill>
                  <a:srgbClr val="57585B"/>
                </a:solidFill>
                <a:latin typeface="+mn-lt"/>
                <a:cs typeface="Futura PT Book"/>
              </a:rPr>
              <a:t>colors</a:t>
            </a:r>
            <a:r>
              <a:rPr lang="en-US" sz="2000" spc="20" dirty="0">
                <a:solidFill>
                  <a:srgbClr val="57585B"/>
                </a:solidFill>
                <a:latin typeface="+mn-lt"/>
                <a:cs typeface="Futura PT Book"/>
              </a:rPr>
              <a:t> </a:t>
            </a:r>
            <a:r>
              <a:rPr lang="en-US" sz="2000" dirty="0">
                <a:solidFill>
                  <a:srgbClr val="57585B"/>
                </a:solidFill>
                <a:latin typeface="+mn-lt"/>
                <a:cs typeface="Futura PT Book"/>
              </a:rPr>
              <a:t>(Red,</a:t>
            </a:r>
            <a:r>
              <a:rPr lang="en-US" sz="2000" spc="25" dirty="0">
                <a:solidFill>
                  <a:srgbClr val="57585B"/>
                </a:solidFill>
                <a:latin typeface="+mn-lt"/>
                <a:cs typeface="Futura PT Book"/>
              </a:rPr>
              <a:t> </a:t>
            </a:r>
            <a:r>
              <a:rPr lang="en-US" sz="2000" dirty="0">
                <a:solidFill>
                  <a:srgbClr val="57585B"/>
                </a:solidFill>
                <a:latin typeface="+mn-lt"/>
                <a:cs typeface="Futura PT Book"/>
              </a:rPr>
              <a:t>Blue,</a:t>
            </a:r>
            <a:r>
              <a:rPr lang="en-US" sz="2000" spc="20" dirty="0">
                <a:solidFill>
                  <a:srgbClr val="57585B"/>
                </a:solidFill>
                <a:latin typeface="+mn-lt"/>
                <a:cs typeface="Futura PT Book"/>
              </a:rPr>
              <a:t> </a:t>
            </a:r>
            <a:r>
              <a:rPr lang="en-US" sz="2000" spc="-10" dirty="0">
                <a:solidFill>
                  <a:srgbClr val="57585B"/>
                </a:solidFill>
                <a:latin typeface="+mn-lt"/>
                <a:cs typeface="Futura PT Book"/>
              </a:rPr>
              <a:t>Yellow)</a:t>
            </a:r>
            <a:endParaRPr lang="en-US" sz="2000" dirty="0">
              <a:latin typeface="+mn-lt"/>
              <a:cs typeface="Futura PT Book"/>
            </a:endParaRPr>
          </a:p>
        </p:txBody>
      </p:sp>
      <p:pic>
        <p:nvPicPr>
          <p:cNvPr id="11" name="Picture 10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FF9960F0-AC3E-2173-3DA2-EDB1449542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20D331F6-27AC-03C8-3B52-97FA2C8327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6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Page Templa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1766B215-8D69-CAA0-E422-C4A281CAB49E}"/>
              </a:ext>
            </a:extLst>
          </p:cNvPr>
          <p:cNvSpPr/>
          <p:nvPr userDrawn="1"/>
        </p:nvSpPr>
        <p:spPr>
          <a:xfrm>
            <a:off x="0" y="1270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E74885-041C-E919-7004-9E4C3B65A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73D5C395-C917-0EB5-DE51-3DD877606C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02000" y="1509066"/>
            <a:ext cx="4792450" cy="1859609"/>
          </a:xfrm>
        </p:spPr>
        <p:txBody>
          <a:bodyPr/>
          <a:lstStyle>
            <a:lvl1pPr marL="17463" indent="-17463">
              <a:buNone/>
              <a:tabLst/>
              <a:defRPr sz="6000">
                <a:solidFill>
                  <a:schemeClr val="accent4"/>
                </a:solidFill>
                <a:latin typeface="+mj-lt"/>
              </a:defRPr>
            </a:lvl1pPr>
            <a:lvl2pPr>
              <a:buNone/>
              <a:defRPr sz="7200">
                <a:solidFill>
                  <a:schemeClr val="bg1"/>
                </a:solidFill>
              </a:defRPr>
            </a:lvl2pPr>
            <a:lvl3pPr>
              <a:buNone/>
              <a:defRPr sz="7200">
                <a:solidFill>
                  <a:schemeClr val="bg1"/>
                </a:solidFill>
              </a:defRPr>
            </a:lvl3pPr>
            <a:lvl4pPr>
              <a:buNone/>
              <a:defRPr sz="7200">
                <a:solidFill>
                  <a:schemeClr val="bg1"/>
                </a:solidFill>
              </a:defRPr>
            </a:lvl4pPr>
            <a:lvl5pPr>
              <a:buNone/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Map Page</a:t>
            </a:r>
            <a:r>
              <a:rPr lang="en-OM" dirty="0"/>
              <a:t> Template 01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88E70AB-E297-F655-FEDF-719A681E5C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48005" y="3651586"/>
            <a:ext cx="5484812" cy="1752600"/>
          </a:xfrm>
        </p:spPr>
        <p:txBody>
          <a:bodyPr/>
          <a:lstStyle>
            <a:lvl1pPr marL="19050" indent="-19050">
              <a:buNone/>
              <a:tabLst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 lvl="0" indent="0" algn="l" defTabSz="914400" rtl="0" eaLnBrk="1" fontAlgn="auto" latinLnBrk="0" hangingPunct="1">
              <a:lnSpc>
                <a:spcPct val="101099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Lorem</a:t>
            </a:r>
            <a:r>
              <a:rPr kumimoji="0" lang="en-US" sz="32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ipsum</a:t>
            </a:r>
            <a:r>
              <a:rPr kumimoji="0" lang="en-US" sz="32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dolor</a:t>
            </a:r>
            <a:r>
              <a:rPr kumimoji="0" lang="en-US" sz="32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sit</a:t>
            </a:r>
            <a:r>
              <a:rPr kumimoji="0" lang="en-US" sz="32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-1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amet</a:t>
            </a:r>
            <a:r>
              <a:rPr kumimoji="0" lang="en-US" sz="3200" b="0" i="0" u="none" strike="noStrike" kern="1200" cap="none" spc="-1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consectetuer</a:t>
            </a:r>
            <a:r>
              <a:rPr kumimoji="0" lang="en-US" sz="3200" b="0" i="0" u="none" strike="noStrike" kern="1200" cap="none" spc="11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adipiscing</a:t>
            </a:r>
            <a:r>
              <a:rPr kumimoji="0" lang="en-US" sz="3200" b="0" i="0" u="none" strike="noStrike" kern="1200" cap="none" spc="12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elit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,</a:t>
            </a:r>
            <a:r>
              <a:rPr kumimoji="0" lang="en-US" sz="3200" b="0" i="0" u="none" strike="noStrike" kern="1200" cap="none" spc="12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-2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sed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diam</a:t>
            </a:r>
            <a:r>
              <a:rPr kumimoji="0" lang="en-US" sz="3200" b="0" i="0" u="none" strike="noStrike" kern="1200" cap="none" spc="6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nonummy</a:t>
            </a:r>
            <a:r>
              <a:rPr kumimoji="0" lang="en-US" sz="3200" b="0" i="0" u="none" strike="noStrike" kern="1200" cap="none" spc="6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nibh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Medium"/>
              <a:ea typeface="+mn-ea"/>
              <a:cs typeface="Futura PT Medium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567500-1796-DF10-7C04-6D8FB97817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48005" y="5450934"/>
            <a:ext cx="5922962" cy="2035175"/>
          </a:xfrm>
        </p:spPr>
        <p:txBody>
          <a:bodyPr/>
          <a:lstStyle>
            <a:lvl1pPr marL="19050" indent="-19050">
              <a:buNone/>
              <a:tabLst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 lvl="0" indent="0" algn="l" defTabSz="914400" rtl="0" eaLnBrk="1" fontAlgn="auto" latinLnBrk="0" hangingPunct="1">
              <a:lnSpc>
                <a:spcPct val="101499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Lorem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ipsum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dolor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sit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amet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,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consectetuer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adipiscing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elit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,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2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sed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diam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nonummy</a:t>
            </a:r>
            <a:r>
              <a:rPr kumimoji="0" lang="en-US" sz="1950" b="0" i="0" u="none" strike="noStrike" kern="1200" cap="none" spc="5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nibh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euismod</a:t>
            </a:r>
            <a:r>
              <a:rPr kumimoji="0" lang="en-US" sz="1950" b="0" i="0" u="none" strike="noStrike" kern="1200" cap="none" spc="5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tincidunt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ut</a:t>
            </a:r>
            <a:r>
              <a:rPr kumimoji="0" lang="en-US" sz="1950" b="0" i="0" u="none" strike="noStrike" kern="1200" cap="none" spc="5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laoreet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dolore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magna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aliquam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erat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volutpat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.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Ut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wisi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enim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ad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minim</a:t>
            </a:r>
            <a:r>
              <a:rPr kumimoji="0" lang="en-US" sz="1950" b="0" i="0" u="none" strike="noStrike" kern="1200" cap="none" spc="50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veniam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,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quis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nostrud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exerci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tation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ullamcorper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suscipit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lobortis</a:t>
            </a:r>
            <a:r>
              <a:rPr kumimoji="0" lang="en-US" sz="1950" b="0" i="0" u="none" strike="noStrike" kern="1200" cap="none" spc="3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nisl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ut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aliquip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ex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ea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commodo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consequat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.</a:t>
            </a:r>
            <a:endParaRPr kumimoji="0" lang="en-US" sz="19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Book"/>
              <a:ea typeface="+mn-ea"/>
              <a:cs typeface="Futura PT Bold"/>
            </a:endParaRPr>
          </a:p>
        </p:txBody>
      </p:sp>
      <p:pic>
        <p:nvPicPr>
          <p:cNvPr id="8" name="Picture 7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7E50A7CE-12FD-2D89-AE95-8CB6116000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B50A038C-DF2F-178D-1D02-77C8B389BF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14" userDrawn="1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AF510B3-EACC-6FBC-DB63-F665DC87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983A8E6-EFF9-628F-8076-A9C0B0DAD5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11350" y="7167468"/>
            <a:ext cx="9131300" cy="1211422"/>
          </a:xfrm>
        </p:spPr>
        <p:txBody>
          <a:bodyPr wrap="square">
            <a:spAutoFit/>
          </a:bodyPr>
          <a:lstStyle>
            <a:lvl1pPr>
              <a:buNone/>
              <a:defRPr sz="8000">
                <a:solidFill>
                  <a:schemeClr val="bg1"/>
                </a:solidFill>
                <a:latin typeface="+mj-lt"/>
              </a:defRPr>
            </a:lvl1pPr>
            <a:lvl2pPr>
              <a:buNone/>
              <a:defRPr sz="8000">
                <a:latin typeface="+mj-lt"/>
              </a:defRPr>
            </a:lvl2pPr>
            <a:lvl3pPr>
              <a:buNone/>
              <a:defRPr sz="8000">
                <a:latin typeface="+mj-lt"/>
              </a:defRPr>
            </a:lvl3pPr>
            <a:lvl4pPr>
              <a:buNone/>
              <a:defRPr sz="8000">
                <a:latin typeface="+mj-lt"/>
              </a:defRPr>
            </a:lvl4pPr>
            <a:lvl5pPr>
              <a:buNone/>
              <a:defRPr sz="8000">
                <a:latin typeface="+mj-lt"/>
              </a:defRPr>
            </a:lvl5pPr>
          </a:lstStyle>
          <a:p>
            <a:pPr lvl="0"/>
            <a:r>
              <a:rPr lang="en-US" dirty="0"/>
              <a:t>Cover Template 01</a:t>
            </a:r>
            <a:endParaRPr lang="en-OM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31C6649-AD95-E6FA-15B5-40A05F5510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87839" y="8519412"/>
            <a:ext cx="9207211" cy="590931"/>
          </a:xfrm>
        </p:spPr>
        <p:txBody>
          <a:bodyPr wrap="square">
            <a:spAutoFit/>
          </a:bodyPr>
          <a:lstStyle>
            <a:lvl1pPr marL="20638" indent="-20638">
              <a:buNone/>
              <a:tabLst/>
              <a:defRPr sz="3600">
                <a:solidFill>
                  <a:schemeClr val="bg1"/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PPT PRESENTATION TEMPLATE COVER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F9C8973A-65BD-42EF-9A54-8972C5C1B5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7839" y="9140890"/>
            <a:ext cx="8353425" cy="428066"/>
          </a:xfrm>
        </p:spPr>
        <p:txBody>
          <a:bodyPr>
            <a:spAutoFit/>
          </a:bodyPr>
          <a:lstStyle>
            <a:lvl1pPr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 January 2025</a:t>
            </a:r>
            <a:endParaRPr lang="en-OM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5C095974-14B2-B5C5-716D-CA53AAF37E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406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p Page Templa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 descr="A map of the world&#10;&#10;AI-generated content may be incorrect.">
            <a:extLst>
              <a:ext uri="{FF2B5EF4-FFF2-40B4-BE49-F238E27FC236}">
                <a16:creationId xmlns:a16="http://schemas.microsoft.com/office/drawing/2014/main" id="{C0DF8694-9935-D823-3B12-F697060216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968" y="3571171"/>
            <a:ext cx="12951482" cy="4826704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1766B215-8D69-CAA0-E422-C4A281CAB49E}"/>
              </a:ext>
            </a:extLst>
          </p:cNvPr>
          <p:cNvSpPr/>
          <p:nvPr userDrawn="1"/>
        </p:nvSpPr>
        <p:spPr>
          <a:xfrm>
            <a:off x="0" y="1270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E74885-041C-E919-7004-9E4C3B65A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pic>
        <p:nvPicPr>
          <p:cNvPr id="57" name="Picture 56" descr="A yellow pin on a black background&#10;&#10;AI-generated content may be incorrect.">
            <a:extLst>
              <a:ext uri="{FF2B5EF4-FFF2-40B4-BE49-F238E27FC236}">
                <a16:creationId xmlns:a16="http://schemas.microsoft.com/office/drawing/2014/main" id="{77FE1A23-0803-CC8C-7E35-67B2830C1C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250" y="5502275"/>
            <a:ext cx="808182" cy="1238513"/>
          </a:xfrm>
          <a:prstGeom prst="rect">
            <a:avLst/>
          </a:prstGeom>
        </p:spPr>
      </p:pic>
      <p:pic>
        <p:nvPicPr>
          <p:cNvPr id="58" name="Picture 57" descr="A black and grey location pin&#10;&#10;AI-generated content may be incorrect.">
            <a:extLst>
              <a:ext uri="{FF2B5EF4-FFF2-40B4-BE49-F238E27FC236}">
                <a16:creationId xmlns:a16="http://schemas.microsoft.com/office/drawing/2014/main" id="{F93F5EA3-635E-456C-C77E-D9D5D7EA0C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536" y="4534189"/>
            <a:ext cx="584680" cy="89188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7CE23C4-A6BD-A04C-B28F-DD885584B8F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226" y="3673475"/>
            <a:ext cx="504266" cy="76200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F5E2F0B-42FE-670A-0C6F-0AF594CAF77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034" y="3292475"/>
            <a:ext cx="504266" cy="762002"/>
          </a:xfrm>
          <a:prstGeom prst="rect">
            <a:avLst/>
          </a:prstGeom>
        </p:spPr>
      </p:pic>
      <p:pic>
        <p:nvPicPr>
          <p:cNvPr id="61" name="Picture 60" descr="A green pin with a black background&#10;&#10;AI-generated content may be incorrect.">
            <a:extLst>
              <a:ext uri="{FF2B5EF4-FFF2-40B4-BE49-F238E27FC236}">
                <a16:creationId xmlns:a16="http://schemas.microsoft.com/office/drawing/2014/main" id="{F6E93270-E1B9-F76E-68C1-87CA8D1A6C3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250" y="4148605"/>
            <a:ext cx="1210696" cy="1810870"/>
          </a:xfrm>
          <a:prstGeom prst="rect">
            <a:avLst/>
          </a:prstGeom>
        </p:spPr>
      </p:pic>
      <p:pic>
        <p:nvPicPr>
          <p:cNvPr id="62" name="Picture 61" descr="A blue and black location pin&#10;&#10;AI-generated content may be incorrect.">
            <a:extLst>
              <a:ext uri="{FF2B5EF4-FFF2-40B4-BE49-F238E27FC236}">
                <a16:creationId xmlns:a16="http://schemas.microsoft.com/office/drawing/2014/main" id="{BDDB14B6-F16E-2B57-0E01-9CCD135D820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898" y="4511675"/>
            <a:ext cx="629752" cy="955125"/>
          </a:xfrm>
          <a:prstGeom prst="rect">
            <a:avLst/>
          </a:prstGeom>
        </p:spPr>
      </p:pic>
      <p:pic>
        <p:nvPicPr>
          <p:cNvPr id="63" name="Picture 62" descr="A green pin with a black background&#10;&#10;AI-generated content may be incorrect.">
            <a:extLst>
              <a:ext uri="{FF2B5EF4-FFF2-40B4-BE49-F238E27FC236}">
                <a16:creationId xmlns:a16="http://schemas.microsoft.com/office/drawing/2014/main" id="{220168AC-7104-8F5C-D5E9-FBC1D93C691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9370" y="3947916"/>
            <a:ext cx="608760" cy="934132"/>
          </a:xfrm>
          <a:prstGeom prst="rect">
            <a:avLst/>
          </a:prstGeom>
        </p:spPr>
      </p:pic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740539D5-3780-9B6B-C99A-FDFACF1C89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02000" y="1509066"/>
            <a:ext cx="4792450" cy="1859609"/>
          </a:xfrm>
        </p:spPr>
        <p:txBody>
          <a:bodyPr/>
          <a:lstStyle>
            <a:lvl1pPr marL="17463" indent="-17463">
              <a:buNone/>
              <a:tabLst/>
              <a:defRPr sz="6000">
                <a:solidFill>
                  <a:schemeClr val="accent4"/>
                </a:solidFill>
                <a:latin typeface="+mj-lt"/>
              </a:defRPr>
            </a:lvl1pPr>
            <a:lvl2pPr>
              <a:buNone/>
              <a:defRPr sz="7200">
                <a:solidFill>
                  <a:schemeClr val="bg1"/>
                </a:solidFill>
              </a:defRPr>
            </a:lvl2pPr>
            <a:lvl3pPr>
              <a:buNone/>
              <a:defRPr sz="7200">
                <a:solidFill>
                  <a:schemeClr val="bg1"/>
                </a:solidFill>
              </a:defRPr>
            </a:lvl3pPr>
            <a:lvl4pPr>
              <a:buNone/>
              <a:defRPr sz="7200">
                <a:solidFill>
                  <a:schemeClr val="bg1"/>
                </a:solidFill>
              </a:defRPr>
            </a:lvl4pPr>
            <a:lvl5pPr>
              <a:buNone/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Map Page</a:t>
            </a:r>
            <a:r>
              <a:rPr lang="en-OM" dirty="0"/>
              <a:t> Template 01</a:t>
            </a:r>
            <a:endParaRPr lang="en-US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80F1DAA9-776D-49CA-D121-6B849466A9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48005" y="3651586"/>
            <a:ext cx="5484812" cy="1752600"/>
          </a:xfrm>
        </p:spPr>
        <p:txBody>
          <a:bodyPr/>
          <a:lstStyle>
            <a:lvl1pPr marL="19050" indent="-19050">
              <a:buNone/>
              <a:tabLst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 lvl="0" indent="0" algn="l" defTabSz="914400" rtl="0" eaLnBrk="1" fontAlgn="auto" latinLnBrk="0" hangingPunct="1">
              <a:lnSpc>
                <a:spcPct val="101099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Lorem</a:t>
            </a:r>
            <a:r>
              <a:rPr kumimoji="0" lang="en-US" sz="32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ipsum</a:t>
            </a:r>
            <a:r>
              <a:rPr kumimoji="0" lang="en-US" sz="32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dolor</a:t>
            </a:r>
            <a:r>
              <a:rPr kumimoji="0" lang="en-US" sz="32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sit</a:t>
            </a:r>
            <a:r>
              <a:rPr kumimoji="0" lang="en-US" sz="32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-1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amet</a:t>
            </a:r>
            <a:r>
              <a:rPr kumimoji="0" lang="en-US" sz="3200" b="0" i="0" u="none" strike="noStrike" kern="1200" cap="none" spc="-1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consectetuer</a:t>
            </a:r>
            <a:r>
              <a:rPr kumimoji="0" lang="en-US" sz="3200" b="0" i="0" u="none" strike="noStrike" kern="1200" cap="none" spc="11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adipiscing</a:t>
            </a:r>
            <a:r>
              <a:rPr kumimoji="0" lang="en-US" sz="3200" b="0" i="0" u="none" strike="noStrike" kern="1200" cap="none" spc="12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elit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,</a:t>
            </a:r>
            <a:r>
              <a:rPr kumimoji="0" lang="en-US" sz="3200" b="0" i="0" u="none" strike="noStrike" kern="1200" cap="none" spc="12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-2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sed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diam</a:t>
            </a:r>
            <a:r>
              <a:rPr kumimoji="0" lang="en-US" sz="3200" b="0" i="0" u="none" strike="noStrike" kern="1200" cap="none" spc="6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nonummy</a:t>
            </a:r>
            <a:r>
              <a:rPr kumimoji="0" lang="en-US" sz="3200" b="0" i="0" u="none" strike="noStrike" kern="1200" cap="none" spc="6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nibh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Medium"/>
              <a:ea typeface="+mn-ea"/>
              <a:cs typeface="Futura PT Medium"/>
            </a:endParaRP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62162A72-1DFD-87CB-879C-8055E6FC8B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48005" y="5450934"/>
            <a:ext cx="5922962" cy="2035175"/>
          </a:xfrm>
        </p:spPr>
        <p:txBody>
          <a:bodyPr/>
          <a:lstStyle>
            <a:lvl1pPr marL="19050" indent="-19050">
              <a:buNone/>
              <a:tabLst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 lvl="0" indent="0" algn="l" defTabSz="914400" rtl="0" eaLnBrk="1" fontAlgn="auto" latinLnBrk="0" hangingPunct="1">
              <a:lnSpc>
                <a:spcPct val="101499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Lorem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ipsum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dolor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sit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amet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,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consectetuer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adipiscing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elit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,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2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sed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diam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nonummy</a:t>
            </a:r>
            <a:r>
              <a:rPr kumimoji="0" lang="en-US" sz="1950" b="0" i="0" u="none" strike="noStrike" kern="1200" cap="none" spc="5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nibh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euismod</a:t>
            </a:r>
            <a:r>
              <a:rPr kumimoji="0" lang="en-US" sz="1950" b="0" i="0" u="none" strike="noStrike" kern="1200" cap="none" spc="5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tincidunt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ut</a:t>
            </a:r>
            <a:r>
              <a:rPr kumimoji="0" lang="en-US" sz="1950" b="0" i="0" u="none" strike="noStrike" kern="1200" cap="none" spc="5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laoreet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dolore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magna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aliquam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erat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volutpat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.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Ut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wisi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enim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ad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minim</a:t>
            </a:r>
            <a:r>
              <a:rPr kumimoji="0" lang="en-US" sz="1950" b="0" i="0" u="none" strike="noStrike" kern="1200" cap="none" spc="50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veniam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,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quis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nostrud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exerci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tation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ullamcorper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suscipit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lobortis</a:t>
            </a:r>
            <a:r>
              <a:rPr kumimoji="0" lang="en-US" sz="1950" b="0" i="0" u="none" strike="noStrike" kern="1200" cap="none" spc="3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nisl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ut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aliquip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ex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ea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commodo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consequat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.</a:t>
            </a:r>
            <a:endParaRPr kumimoji="0" lang="en-US" sz="19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Book"/>
              <a:ea typeface="+mn-ea"/>
              <a:cs typeface="Futura PT Bold"/>
            </a:endParaRP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60BE2F2F-D455-9F48-148D-B93D2E6A6F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44652" y="9379923"/>
            <a:ext cx="660359" cy="381000"/>
          </a:xfrm>
        </p:spPr>
        <p:txBody>
          <a:bodyPr lIns="0" tIns="0" rIns="0" bIns="0"/>
          <a:lstStyle>
            <a:lvl1pPr marL="19050" indent="-19050">
              <a:buNone/>
              <a:tabLst/>
              <a:defRPr sz="1400" b="0" i="0">
                <a:latin typeface="Futura PT Book" panose="020B0502020204020303" pitchFamily="34" charset="77"/>
              </a:defRPr>
            </a:lvl1pPr>
            <a:lvl2pPr>
              <a:buNone/>
              <a:defRPr sz="1400" b="0" i="0">
                <a:latin typeface="Futura PT Book" panose="020B0502020204020303" pitchFamily="34" charset="77"/>
              </a:defRPr>
            </a:lvl2pPr>
            <a:lvl3pPr>
              <a:buNone/>
              <a:defRPr sz="1400" b="0" i="0">
                <a:latin typeface="Futura PT Book" panose="020B0502020204020303" pitchFamily="34" charset="77"/>
              </a:defRPr>
            </a:lvl3pPr>
            <a:lvl4pPr>
              <a:buNone/>
              <a:defRPr sz="1400" b="0" i="0">
                <a:latin typeface="Futura PT Book" panose="020B0502020204020303" pitchFamily="34" charset="77"/>
              </a:defRPr>
            </a:lvl4pPr>
            <a:lvl5pPr>
              <a:buNone/>
              <a:defRPr sz="1400" b="0" i="0">
                <a:latin typeface="Futura PT Book" panose="020B0502020204020303" pitchFamily="34" charset="77"/>
              </a:defRPr>
            </a:lvl5pPr>
          </a:lstStyle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lang="en-US" sz="1400" dirty="0">
                <a:solidFill>
                  <a:srgbClr val="57585B"/>
                </a:solidFill>
                <a:latin typeface="Futura PT Cond Medium"/>
                <a:cs typeface="Futura PT Cond Medium"/>
              </a:rPr>
              <a:t>Lorem</a:t>
            </a:r>
            <a:r>
              <a:rPr lang="en-US" sz="1400" spc="25" dirty="0">
                <a:solidFill>
                  <a:srgbClr val="57585B"/>
                </a:solidFill>
                <a:latin typeface="Futura PT Cond Medium"/>
                <a:cs typeface="Futura PT Cond Medium"/>
              </a:rPr>
              <a:t> </a:t>
            </a:r>
            <a:r>
              <a:rPr lang="en-US" sz="1400" spc="-10" dirty="0">
                <a:solidFill>
                  <a:srgbClr val="57585B"/>
                </a:solidFill>
                <a:latin typeface="Futura PT Cond Medium"/>
                <a:cs typeface="Futura PT Cond Medium"/>
              </a:rPr>
              <a:t>ipsum dolor</a:t>
            </a:r>
            <a:endParaRPr lang="en-US" sz="1400" dirty="0">
              <a:latin typeface="Futura PT Cond Medium"/>
              <a:cs typeface="Futura PT Cond Medium"/>
            </a:endParaRP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A3941EE1-3699-9D67-E762-77844205A7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46452" y="9379923"/>
            <a:ext cx="660359" cy="381000"/>
          </a:xfrm>
        </p:spPr>
        <p:txBody>
          <a:bodyPr lIns="0" tIns="0" rIns="0" bIns="0"/>
          <a:lstStyle>
            <a:lvl1pPr marL="19050" indent="-19050">
              <a:buNone/>
              <a:tabLst/>
              <a:defRPr sz="1400" b="0" i="0">
                <a:latin typeface="Futura PT Book" panose="020B0502020204020303" pitchFamily="34" charset="77"/>
              </a:defRPr>
            </a:lvl1pPr>
            <a:lvl2pPr>
              <a:buNone/>
              <a:defRPr sz="1400" b="0" i="0">
                <a:latin typeface="Futura PT Book" panose="020B0502020204020303" pitchFamily="34" charset="77"/>
              </a:defRPr>
            </a:lvl2pPr>
            <a:lvl3pPr>
              <a:buNone/>
              <a:defRPr sz="1400" b="0" i="0">
                <a:latin typeface="Futura PT Book" panose="020B0502020204020303" pitchFamily="34" charset="77"/>
              </a:defRPr>
            </a:lvl3pPr>
            <a:lvl4pPr>
              <a:buNone/>
              <a:defRPr sz="1400" b="0" i="0">
                <a:latin typeface="Futura PT Book" panose="020B0502020204020303" pitchFamily="34" charset="77"/>
              </a:defRPr>
            </a:lvl4pPr>
            <a:lvl5pPr>
              <a:buNone/>
              <a:defRPr sz="1400" b="0" i="0">
                <a:latin typeface="Futura PT Book" panose="020B0502020204020303" pitchFamily="34" charset="77"/>
              </a:defRPr>
            </a:lvl5pPr>
          </a:lstStyle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lang="en-US" sz="1400" dirty="0">
                <a:solidFill>
                  <a:srgbClr val="57585B"/>
                </a:solidFill>
                <a:latin typeface="Futura PT Cond Medium"/>
                <a:cs typeface="Futura PT Cond Medium"/>
              </a:rPr>
              <a:t>Lorem</a:t>
            </a:r>
            <a:r>
              <a:rPr lang="en-US" sz="1400" spc="25" dirty="0">
                <a:solidFill>
                  <a:srgbClr val="57585B"/>
                </a:solidFill>
                <a:latin typeface="Futura PT Cond Medium"/>
                <a:cs typeface="Futura PT Cond Medium"/>
              </a:rPr>
              <a:t> </a:t>
            </a:r>
            <a:r>
              <a:rPr lang="en-US" sz="1400" spc="-10" dirty="0">
                <a:solidFill>
                  <a:srgbClr val="57585B"/>
                </a:solidFill>
                <a:latin typeface="Futura PT Cond Medium"/>
                <a:cs typeface="Futura PT Cond Medium"/>
              </a:rPr>
              <a:t>ipsum dolor</a:t>
            </a:r>
            <a:endParaRPr lang="en-US" sz="1400" dirty="0">
              <a:latin typeface="Futura PT Cond Medium"/>
              <a:cs typeface="Futura PT Cond Medium"/>
            </a:endParaRP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191C26D8-48BB-640C-3FBA-7609A479FE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48252" y="9379923"/>
            <a:ext cx="660359" cy="381000"/>
          </a:xfrm>
        </p:spPr>
        <p:txBody>
          <a:bodyPr lIns="0" tIns="0" rIns="0" bIns="0"/>
          <a:lstStyle>
            <a:lvl1pPr marL="19050" indent="-19050">
              <a:buNone/>
              <a:tabLst/>
              <a:defRPr sz="1400" b="0" i="0">
                <a:latin typeface="Futura PT Book" panose="020B0502020204020303" pitchFamily="34" charset="77"/>
              </a:defRPr>
            </a:lvl1pPr>
            <a:lvl2pPr>
              <a:buNone/>
              <a:defRPr sz="1400" b="0" i="0">
                <a:latin typeface="Futura PT Book" panose="020B0502020204020303" pitchFamily="34" charset="77"/>
              </a:defRPr>
            </a:lvl2pPr>
            <a:lvl3pPr>
              <a:buNone/>
              <a:defRPr sz="1400" b="0" i="0">
                <a:latin typeface="Futura PT Book" panose="020B0502020204020303" pitchFamily="34" charset="77"/>
              </a:defRPr>
            </a:lvl3pPr>
            <a:lvl4pPr>
              <a:buNone/>
              <a:defRPr sz="1400" b="0" i="0">
                <a:latin typeface="Futura PT Book" panose="020B0502020204020303" pitchFamily="34" charset="77"/>
              </a:defRPr>
            </a:lvl4pPr>
            <a:lvl5pPr>
              <a:buNone/>
              <a:defRPr sz="1400" b="0" i="0">
                <a:latin typeface="Futura PT Book" panose="020B0502020204020303" pitchFamily="34" charset="77"/>
              </a:defRPr>
            </a:lvl5pPr>
          </a:lstStyle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lang="en-US" sz="1400" dirty="0">
                <a:solidFill>
                  <a:srgbClr val="57585B"/>
                </a:solidFill>
                <a:latin typeface="Futura PT Cond Medium"/>
                <a:cs typeface="Futura PT Cond Medium"/>
              </a:rPr>
              <a:t>Lorem</a:t>
            </a:r>
            <a:r>
              <a:rPr lang="en-US" sz="1400" spc="25" dirty="0">
                <a:solidFill>
                  <a:srgbClr val="57585B"/>
                </a:solidFill>
                <a:latin typeface="Futura PT Cond Medium"/>
                <a:cs typeface="Futura PT Cond Medium"/>
              </a:rPr>
              <a:t> </a:t>
            </a:r>
            <a:r>
              <a:rPr lang="en-US" sz="1400" spc="-10" dirty="0">
                <a:solidFill>
                  <a:srgbClr val="57585B"/>
                </a:solidFill>
                <a:latin typeface="Futura PT Cond Medium"/>
                <a:cs typeface="Futura PT Cond Medium"/>
              </a:rPr>
              <a:t>ipsum dolor</a:t>
            </a:r>
            <a:endParaRPr lang="en-US" sz="1400" dirty="0">
              <a:latin typeface="Futura PT Cond Medium"/>
              <a:cs typeface="Futura PT Cond Medium"/>
            </a:endParaRP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39023C70-D156-7EDC-9932-E3F472E94D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80532" y="9379923"/>
            <a:ext cx="660359" cy="381000"/>
          </a:xfrm>
        </p:spPr>
        <p:txBody>
          <a:bodyPr lIns="0" tIns="0" rIns="0" bIns="0"/>
          <a:lstStyle>
            <a:lvl1pPr marL="19050" indent="-19050">
              <a:buNone/>
              <a:tabLst/>
              <a:defRPr sz="1400" b="0" i="0">
                <a:latin typeface="Futura PT Book" panose="020B0502020204020303" pitchFamily="34" charset="77"/>
              </a:defRPr>
            </a:lvl1pPr>
            <a:lvl2pPr>
              <a:buNone/>
              <a:defRPr sz="1400" b="0" i="0">
                <a:latin typeface="Futura PT Book" panose="020B0502020204020303" pitchFamily="34" charset="77"/>
              </a:defRPr>
            </a:lvl2pPr>
            <a:lvl3pPr>
              <a:buNone/>
              <a:defRPr sz="1400" b="0" i="0">
                <a:latin typeface="Futura PT Book" panose="020B0502020204020303" pitchFamily="34" charset="77"/>
              </a:defRPr>
            </a:lvl3pPr>
            <a:lvl4pPr>
              <a:buNone/>
              <a:defRPr sz="1400" b="0" i="0">
                <a:latin typeface="Futura PT Book" panose="020B0502020204020303" pitchFamily="34" charset="77"/>
              </a:defRPr>
            </a:lvl4pPr>
            <a:lvl5pPr>
              <a:buNone/>
              <a:defRPr sz="1400" b="0" i="0">
                <a:latin typeface="Futura PT Book" panose="020B0502020204020303" pitchFamily="34" charset="77"/>
              </a:defRPr>
            </a:lvl5pPr>
          </a:lstStyle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lang="en-US" sz="1400" dirty="0">
                <a:solidFill>
                  <a:srgbClr val="57585B"/>
                </a:solidFill>
                <a:latin typeface="Futura PT Cond Medium"/>
                <a:cs typeface="Futura PT Cond Medium"/>
              </a:rPr>
              <a:t>Lorem</a:t>
            </a:r>
            <a:r>
              <a:rPr lang="en-US" sz="1400" spc="25" dirty="0">
                <a:solidFill>
                  <a:srgbClr val="57585B"/>
                </a:solidFill>
                <a:latin typeface="Futura PT Cond Medium"/>
                <a:cs typeface="Futura PT Cond Medium"/>
              </a:rPr>
              <a:t> </a:t>
            </a:r>
            <a:r>
              <a:rPr lang="en-US" sz="1400" spc="-10" dirty="0">
                <a:solidFill>
                  <a:srgbClr val="57585B"/>
                </a:solidFill>
                <a:latin typeface="Futura PT Cond Medium"/>
                <a:cs typeface="Futura PT Cond Medium"/>
              </a:rPr>
              <a:t>ipsum dolor</a:t>
            </a:r>
            <a:endParaRPr lang="en-US" sz="1400" dirty="0">
              <a:latin typeface="Futura PT Cond Medium"/>
              <a:cs typeface="Futura PT Cond Medium"/>
            </a:endParaRP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660A5033-6269-7579-BD9D-6787DA6B14A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8372" y="9379923"/>
            <a:ext cx="660359" cy="381000"/>
          </a:xfrm>
        </p:spPr>
        <p:txBody>
          <a:bodyPr lIns="0" tIns="0" rIns="0" bIns="0"/>
          <a:lstStyle>
            <a:lvl1pPr marL="19050" indent="-19050">
              <a:buNone/>
              <a:tabLst/>
              <a:defRPr sz="1400" b="0" i="0">
                <a:latin typeface="Futura PT Book" panose="020B0502020204020303" pitchFamily="34" charset="77"/>
              </a:defRPr>
            </a:lvl1pPr>
            <a:lvl2pPr>
              <a:buNone/>
              <a:defRPr sz="1400" b="0" i="0">
                <a:latin typeface="Futura PT Book" panose="020B0502020204020303" pitchFamily="34" charset="77"/>
              </a:defRPr>
            </a:lvl2pPr>
            <a:lvl3pPr>
              <a:buNone/>
              <a:defRPr sz="1400" b="0" i="0">
                <a:latin typeface="Futura PT Book" panose="020B0502020204020303" pitchFamily="34" charset="77"/>
              </a:defRPr>
            </a:lvl3pPr>
            <a:lvl4pPr>
              <a:buNone/>
              <a:defRPr sz="1400" b="0" i="0">
                <a:latin typeface="Futura PT Book" panose="020B0502020204020303" pitchFamily="34" charset="77"/>
              </a:defRPr>
            </a:lvl4pPr>
            <a:lvl5pPr>
              <a:buNone/>
              <a:defRPr sz="1400" b="0" i="0">
                <a:latin typeface="Futura PT Book" panose="020B0502020204020303" pitchFamily="34" charset="77"/>
              </a:defRPr>
            </a:lvl5pPr>
          </a:lstStyle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lang="en-US" sz="1400" dirty="0">
                <a:solidFill>
                  <a:srgbClr val="57585B"/>
                </a:solidFill>
                <a:latin typeface="Futura PT Cond Medium"/>
                <a:cs typeface="Futura PT Cond Medium"/>
              </a:rPr>
              <a:t>Lorem</a:t>
            </a:r>
            <a:r>
              <a:rPr lang="en-US" sz="1400" spc="25" dirty="0">
                <a:solidFill>
                  <a:srgbClr val="57585B"/>
                </a:solidFill>
                <a:latin typeface="Futura PT Cond Medium"/>
                <a:cs typeface="Futura PT Cond Medium"/>
              </a:rPr>
              <a:t> </a:t>
            </a:r>
            <a:r>
              <a:rPr lang="en-US" sz="1400" spc="-10" dirty="0">
                <a:solidFill>
                  <a:srgbClr val="57585B"/>
                </a:solidFill>
                <a:latin typeface="Futura PT Cond Medium"/>
                <a:cs typeface="Futura PT Cond Medium"/>
              </a:rPr>
              <a:t>ipsum dolor</a:t>
            </a:r>
            <a:endParaRPr lang="en-US" sz="1400" dirty="0">
              <a:latin typeface="Futura PT Cond Medium"/>
              <a:cs typeface="Futura PT Cond Medium"/>
            </a:endParaRP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E23DBC1C-93C7-F4CA-075E-E41F7D6692B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909532" y="9379923"/>
            <a:ext cx="660359" cy="381000"/>
          </a:xfrm>
        </p:spPr>
        <p:txBody>
          <a:bodyPr lIns="0" tIns="0" rIns="0" bIns="0"/>
          <a:lstStyle>
            <a:lvl1pPr marL="19050" indent="-19050">
              <a:buNone/>
              <a:tabLst/>
              <a:defRPr sz="1400" b="0" i="0">
                <a:latin typeface="Futura PT Book" panose="020B0502020204020303" pitchFamily="34" charset="77"/>
              </a:defRPr>
            </a:lvl1pPr>
            <a:lvl2pPr>
              <a:buNone/>
              <a:defRPr sz="1400" b="0" i="0">
                <a:latin typeface="Futura PT Book" panose="020B0502020204020303" pitchFamily="34" charset="77"/>
              </a:defRPr>
            </a:lvl2pPr>
            <a:lvl3pPr>
              <a:buNone/>
              <a:defRPr sz="1400" b="0" i="0">
                <a:latin typeface="Futura PT Book" panose="020B0502020204020303" pitchFamily="34" charset="77"/>
              </a:defRPr>
            </a:lvl3pPr>
            <a:lvl4pPr>
              <a:buNone/>
              <a:defRPr sz="1400" b="0" i="0">
                <a:latin typeface="Futura PT Book" panose="020B0502020204020303" pitchFamily="34" charset="77"/>
              </a:defRPr>
            </a:lvl4pPr>
            <a:lvl5pPr>
              <a:buNone/>
              <a:defRPr sz="1400" b="0" i="0">
                <a:latin typeface="Futura PT Book" panose="020B0502020204020303" pitchFamily="34" charset="77"/>
              </a:defRPr>
            </a:lvl5pPr>
          </a:lstStyle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lang="en-US" sz="1400" dirty="0">
                <a:solidFill>
                  <a:srgbClr val="57585B"/>
                </a:solidFill>
                <a:latin typeface="Futura PT Cond Medium"/>
                <a:cs typeface="Futura PT Cond Medium"/>
              </a:rPr>
              <a:t>Lorem</a:t>
            </a:r>
            <a:r>
              <a:rPr lang="en-US" sz="1400" spc="25" dirty="0">
                <a:solidFill>
                  <a:srgbClr val="57585B"/>
                </a:solidFill>
                <a:latin typeface="Futura PT Cond Medium"/>
                <a:cs typeface="Futura PT Cond Medium"/>
              </a:rPr>
              <a:t> </a:t>
            </a:r>
            <a:r>
              <a:rPr lang="en-US" sz="1400" spc="-10" dirty="0">
                <a:solidFill>
                  <a:srgbClr val="57585B"/>
                </a:solidFill>
                <a:latin typeface="Futura PT Cond Medium"/>
                <a:cs typeface="Futura PT Cond Medium"/>
              </a:rPr>
              <a:t>ipsum dolor</a:t>
            </a:r>
            <a:endParaRPr lang="en-US" sz="1400" dirty="0">
              <a:latin typeface="Futura PT Cond Medium"/>
              <a:cs typeface="Futura PT Cond Medium"/>
            </a:endParaRPr>
          </a:p>
        </p:txBody>
      </p:sp>
      <p:sp>
        <p:nvSpPr>
          <p:cNvPr id="33" name="SmartArt Placeholder 23">
            <a:extLst>
              <a:ext uri="{FF2B5EF4-FFF2-40B4-BE49-F238E27FC236}">
                <a16:creationId xmlns:a16="http://schemas.microsoft.com/office/drawing/2014/main" id="{8F226956-B7A5-043D-DD5E-0CBB0DE19B03}"/>
              </a:ext>
            </a:extLst>
          </p:cNvPr>
          <p:cNvSpPr>
            <a:spLocks noGrp="1"/>
          </p:cNvSpPr>
          <p:nvPr>
            <p:ph type="dgm" sz="quarter" idx="26"/>
          </p:nvPr>
        </p:nvSpPr>
        <p:spPr>
          <a:xfrm>
            <a:off x="1650631" y="9290039"/>
            <a:ext cx="560768" cy="560769"/>
          </a:xfrm>
          <a:solidFill>
            <a:schemeClr val="accent5"/>
          </a:solidFill>
        </p:spPr>
        <p:txBody>
          <a:bodyPr/>
          <a:lstStyle/>
          <a:p>
            <a:endParaRPr lang="en-OM"/>
          </a:p>
        </p:txBody>
      </p:sp>
      <p:sp>
        <p:nvSpPr>
          <p:cNvPr id="34" name="SmartArt Placeholder 23">
            <a:extLst>
              <a:ext uri="{FF2B5EF4-FFF2-40B4-BE49-F238E27FC236}">
                <a16:creationId xmlns:a16="http://schemas.microsoft.com/office/drawing/2014/main" id="{5E2355EA-78CB-0159-4A23-4324684F8A2D}"/>
              </a:ext>
            </a:extLst>
          </p:cNvPr>
          <p:cNvSpPr>
            <a:spLocks noGrp="1"/>
          </p:cNvSpPr>
          <p:nvPr>
            <p:ph type="dgm" sz="quarter" idx="27"/>
          </p:nvPr>
        </p:nvSpPr>
        <p:spPr>
          <a:xfrm>
            <a:off x="3367671" y="9290039"/>
            <a:ext cx="560768" cy="560769"/>
          </a:xfrm>
          <a:solidFill>
            <a:schemeClr val="accent4"/>
          </a:solidFill>
        </p:spPr>
        <p:txBody>
          <a:bodyPr/>
          <a:lstStyle/>
          <a:p>
            <a:endParaRPr lang="en-OM"/>
          </a:p>
        </p:txBody>
      </p:sp>
      <p:sp>
        <p:nvSpPr>
          <p:cNvPr id="35" name="SmartArt Placeholder 23">
            <a:extLst>
              <a:ext uri="{FF2B5EF4-FFF2-40B4-BE49-F238E27FC236}">
                <a16:creationId xmlns:a16="http://schemas.microsoft.com/office/drawing/2014/main" id="{87924A96-B760-CA13-EE79-CDC198B87F7C}"/>
              </a:ext>
            </a:extLst>
          </p:cNvPr>
          <p:cNvSpPr>
            <a:spLocks noGrp="1"/>
          </p:cNvSpPr>
          <p:nvPr>
            <p:ph type="dgm" sz="quarter" idx="28"/>
          </p:nvPr>
        </p:nvSpPr>
        <p:spPr>
          <a:xfrm>
            <a:off x="5079631" y="9290039"/>
            <a:ext cx="560768" cy="560769"/>
          </a:xfrm>
          <a:solidFill>
            <a:schemeClr val="tx2"/>
          </a:solidFill>
        </p:spPr>
        <p:txBody>
          <a:bodyPr/>
          <a:lstStyle/>
          <a:p>
            <a:endParaRPr lang="en-OM"/>
          </a:p>
        </p:txBody>
      </p:sp>
      <p:sp>
        <p:nvSpPr>
          <p:cNvPr id="36" name="SmartArt Placeholder 23">
            <a:extLst>
              <a:ext uri="{FF2B5EF4-FFF2-40B4-BE49-F238E27FC236}">
                <a16:creationId xmlns:a16="http://schemas.microsoft.com/office/drawing/2014/main" id="{2CE85A48-1F92-BA73-3794-7E4D89A46620}"/>
              </a:ext>
            </a:extLst>
          </p:cNvPr>
          <p:cNvSpPr>
            <a:spLocks noGrp="1"/>
          </p:cNvSpPr>
          <p:nvPr>
            <p:ph type="dgm" sz="quarter" idx="29"/>
          </p:nvPr>
        </p:nvSpPr>
        <p:spPr>
          <a:xfrm>
            <a:off x="6796671" y="9290039"/>
            <a:ext cx="560768" cy="560769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en-OM"/>
          </a:p>
        </p:txBody>
      </p:sp>
      <p:sp>
        <p:nvSpPr>
          <p:cNvPr id="37" name="SmartArt Placeholder 23">
            <a:extLst>
              <a:ext uri="{FF2B5EF4-FFF2-40B4-BE49-F238E27FC236}">
                <a16:creationId xmlns:a16="http://schemas.microsoft.com/office/drawing/2014/main" id="{3CB8C1FA-2346-1821-13D2-00D18A8586CF}"/>
              </a:ext>
            </a:extLst>
          </p:cNvPr>
          <p:cNvSpPr>
            <a:spLocks noGrp="1"/>
          </p:cNvSpPr>
          <p:nvPr>
            <p:ph type="dgm" sz="quarter" idx="30"/>
          </p:nvPr>
        </p:nvSpPr>
        <p:spPr>
          <a:xfrm>
            <a:off x="8549271" y="9290039"/>
            <a:ext cx="560768" cy="560769"/>
          </a:xfrm>
          <a:solidFill>
            <a:schemeClr val="accent2"/>
          </a:solidFill>
        </p:spPr>
        <p:txBody>
          <a:bodyPr/>
          <a:lstStyle/>
          <a:p>
            <a:endParaRPr lang="en-OM"/>
          </a:p>
        </p:txBody>
      </p:sp>
      <p:sp>
        <p:nvSpPr>
          <p:cNvPr id="38" name="SmartArt Placeholder 23">
            <a:extLst>
              <a:ext uri="{FF2B5EF4-FFF2-40B4-BE49-F238E27FC236}">
                <a16:creationId xmlns:a16="http://schemas.microsoft.com/office/drawing/2014/main" id="{D9BCAC1C-97A4-503E-5BCC-EC3EB46A28BC}"/>
              </a:ext>
            </a:extLst>
          </p:cNvPr>
          <p:cNvSpPr>
            <a:spLocks noGrp="1"/>
          </p:cNvSpPr>
          <p:nvPr>
            <p:ph type="dgm" sz="quarter" idx="31"/>
          </p:nvPr>
        </p:nvSpPr>
        <p:spPr>
          <a:xfrm>
            <a:off x="10235831" y="9290039"/>
            <a:ext cx="560768" cy="560769"/>
          </a:xfrm>
          <a:solidFill>
            <a:schemeClr val="accent1"/>
          </a:solidFill>
        </p:spPr>
        <p:txBody>
          <a:bodyPr/>
          <a:lstStyle/>
          <a:p>
            <a:endParaRPr lang="en-OM"/>
          </a:p>
        </p:txBody>
      </p:sp>
      <p:pic>
        <p:nvPicPr>
          <p:cNvPr id="7" name="Picture 6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CE650C33-B539-7CFB-17AE-9C5CF669395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0206B4A0-E4C6-11AF-9E98-4EEFD84E41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716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14" userDrawn="1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Page Templa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1766B215-8D69-CAA0-E422-C4A281CAB49E}"/>
              </a:ext>
            </a:extLst>
          </p:cNvPr>
          <p:cNvSpPr/>
          <p:nvPr userDrawn="1"/>
        </p:nvSpPr>
        <p:spPr>
          <a:xfrm>
            <a:off x="0" y="1270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E74885-041C-E919-7004-9E4C3B65A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9A0221BB-C3E1-A07C-7ABA-D65ADA4D611A}"/>
              </a:ext>
            </a:extLst>
          </p:cNvPr>
          <p:cNvSpPr/>
          <p:nvPr userDrawn="1"/>
        </p:nvSpPr>
        <p:spPr>
          <a:xfrm>
            <a:off x="15614650" y="3556601"/>
            <a:ext cx="3246755" cy="4902835"/>
          </a:xfrm>
          <a:custGeom>
            <a:avLst/>
            <a:gdLst/>
            <a:ahLst/>
            <a:cxnLst/>
            <a:rect l="l" t="t" r="r" b="b"/>
            <a:pathLst>
              <a:path w="3246755" h="4902834">
                <a:moveTo>
                  <a:pt x="3246162" y="0"/>
                </a:moveTo>
                <a:lnTo>
                  <a:pt x="0" y="0"/>
                </a:lnTo>
                <a:lnTo>
                  <a:pt x="0" y="4902709"/>
                </a:lnTo>
                <a:lnTo>
                  <a:pt x="3246162" y="4902709"/>
                </a:lnTo>
                <a:lnTo>
                  <a:pt x="3246162" y="0"/>
                </a:lnTo>
                <a:close/>
              </a:path>
            </a:pathLst>
          </a:custGeom>
          <a:solidFill>
            <a:schemeClr val="accent1">
              <a:alpha val="9999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98665C53-705A-2B25-69D9-145A18B696CB}"/>
              </a:ext>
            </a:extLst>
          </p:cNvPr>
          <p:cNvSpPr/>
          <p:nvPr userDrawn="1"/>
        </p:nvSpPr>
        <p:spPr>
          <a:xfrm>
            <a:off x="15614650" y="3569103"/>
            <a:ext cx="3246755" cy="1040130"/>
          </a:xfrm>
          <a:custGeom>
            <a:avLst/>
            <a:gdLst/>
            <a:ahLst/>
            <a:cxnLst/>
            <a:rect l="l" t="t" r="r" b="b"/>
            <a:pathLst>
              <a:path w="3246755" h="1040129">
                <a:moveTo>
                  <a:pt x="3246162" y="0"/>
                </a:moveTo>
                <a:lnTo>
                  <a:pt x="0" y="0"/>
                </a:lnTo>
                <a:lnTo>
                  <a:pt x="0" y="1040041"/>
                </a:lnTo>
                <a:lnTo>
                  <a:pt x="3246162" y="1040041"/>
                </a:lnTo>
                <a:lnTo>
                  <a:pt x="3246162" y="0"/>
                </a:lnTo>
                <a:close/>
              </a:path>
            </a:pathLst>
          </a:custGeom>
          <a:solidFill>
            <a:schemeClr val="accent1">
              <a:alpha val="38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F4FF4F53-2DFE-879C-500B-2838B1075367}"/>
              </a:ext>
            </a:extLst>
          </p:cNvPr>
          <p:cNvSpPr/>
          <p:nvPr userDrawn="1"/>
        </p:nvSpPr>
        <p:spPr>
          <a:xfrm>
            <a:off x="12260359" y="3556601"/>
            <a:ext cx="3246755" cy="4902835"/>
          </a:xfrm>
          <a:custGeom>
            <a:avLst/>
            <a:gdLst/>
            <a:ahLst/>
            <a:cxnLst/>
            <a:rect l="l" t="t" r="r" b="b"/>
            <a:pathLst>
              <a:path w="3246755" h="4902834">
                <a:moveTo>
                  <a:pt x="3246162" y="0"/>
                </a:moveTo>
                <a:lnTo>
                  <a:pt x="0" y="0"/>
                </a:lnTo>
                <a:lnTo>
                  <a:pt x="0" y="4902709"/>
                </a:lnTo>
                <a:lnTo>
                  <a:pt x="3246162" y="4902709"/>
                </a:lnTo>
                <a:lnTo>
                  <a:pt x="3246162" y="0"/>
                </a:lnTo>
                <a:close/>
              </a:path>
            </a:pathLst>
          </a:custGeom>
          <a:solidFill>
            <a:srgbClr val="E0DD00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7F94C97D-C86C-8D50-A541-289AA555185D}"/>
              </a:ext>
            </a:extLst>
          </p:cNvPr>
          <p:cNvSpPr/>
          <p:nvPr userDrawn="1"/>
        </p:nvSpPr>
        <p:spPr>
          <a:xfrm>
            <a:off x="12260359" y="3569103"/>
            <a:ext cx="3246755" cy="1040130"/>
          </a:xfrm>
          <a:custGeom>
            <a:avLst/>
            <a:gdLst/>
            <a:ahLst/>
            <a:cxnLst/>
            <a:rect l="l" t="t" r="r" b="b"/>
            <a:pathLst>
              <a:path w="3246755" h="1040129">
                <a:moveTo>
                  <a:pt x="3246162" y="0"/>
                </a:moveTo>
                <a:lnTo>
                  <a:pt x="0" y="0"/>
                </a:lnTo>
                <a:lnTo>
                  <a:pt x="0" y="1040041"/>
                </a:lnTo>
                <a:lnTo>
                  <a:pt x="3246162" y="1040041"/>
                </a:lnTo>
                <a:lnTo>
                  <a:pt x="3246162" y="0"/>
                </a:lnTo>
                <a:close/>
              </a:path>
            </a:pathLst>
          </a:custGeom>
          <a:solidFill>
            <a:srgbClr val="E0DD00">
              <a:alpha val="3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28D68E4-AD5D-5B72-A629-BE483FD3DA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02000" y="1585266"/>
            <a:ext cx="8678650" cy="924257"/>
          </a:xfrm>
        </p:spPr>
        <p:txBody>
          <a:bodyPr/>
          <a:lstStyle>
            <a:lvl1pPr marL="17463" indent="-17463">
              <a:buNone/>
              <a:tabLst/>
              <a:defRPr sz="6000">
                <a:solidFill>
                  <a:schemeClr val="accent4"/>
                </a:solidFill>
                <a:latin typeface="+mj-lt"/>
              </a:defRPr>
            </a:lvl1pPr>
            <a:lvl2pPr>
              <a:buNone/>
              <a:defRPr sz="7200">
                <a:solidFill>
                  <a:schemeClr val="bg1"/>
                </a:solidFill>
              </a:defRPr>
            </a:lvl2pPr>
            <a:lvl3pPr>
              <a:buNone/>
              <a:defRPr sz="7200">
                <a:solidFill>
                  <a:schemeClr val="bg1"/>
                </a:solidFill>
              </a:defRPr>
            </a:lvl3pPr>
            <a:lvl4pPr>
              <a:buNone/>
              <a:defRPr sz="7200">
                <a:solidFill>
                  <a:schemeClr val="bg1"/>
                </a:solidFill>
              </a:defRPr>
            </a:lvl4pPr>
            <a:lvl5pPr>
              <a:buNone/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Map Page</a:t>
            </a:r>
            <a:r>
              <a:rPr lang="en-OM" dirty="0"/>
              <a:t> Template 02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A866CB0-E80B-C6C7-17AB-6024F6D955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117504" y="2799462"/>
            <a:ext cx="6491287" cy="750888"/>
          </a:xfrm>
        </p:spPr>
        <p:txBody>
          <a:bodyPr/>
          <a:lstStyle>
            <a:lvl1pPr marL="0"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marL="12700" marR="5080" lvl="0" indent="0" algn="l" defTabSz="914400" rtl="0" eaLnBrk="1" fontAlgn="auto" latinLnBrk="0" hangingPunct="1">
              <a:lnSpc>
                <a:spcPct val="101499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Lorem</a:t>
            </a:r>
            <a:r>
              <a:rPr kumimoji="0" lang="en-US" sz="2000" b="0" i="1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ipsum</a:t>
            </a:r>
            <a:r>
              <a:rPr kumimoji="0" lang="en-US" sz="2000" b="0" i="1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dolor</a:t>
            </a:r>
            <a:r>
              <a:rPr kumimoji="0" lang="en-US" sz="2000" b="0" i="1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sit</a:t>
            </a:r>
            <a:r>
              <a:rPr kumimoji="0" lang="en-US" sz="2000" b="0" i="1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amet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,</a:t>
            </a:r>
            <a:r>
              <a:rPr kumimoji="0" lang="en-US" sz="2000" b="0" i="1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consectetuer</a:t>
            </a:r>
            <a:r>
              <a:rPr kumimoji="0" lang="en-US" sz="2000" b="0" i="1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adipiscing</a:t>
            </a:r>
            <a:r>
              <a:rPr kumimoji="0" lang="en-US" sz="2000" b="0" i="1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elit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,</a:t>
            </a:r>
            <a:r>
              <a:rPr kumimoji="0" lang="en-US" sz="2000" b="0" i="1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sed</a:t>
            </a:r>
            <a:r>
              <a:rPr kumimoji="0" lang="en-US" sz="2000" b="0" i="1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-2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diam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nonummy</a:t>
            </a:r>
            <a:r>
              <a:rPr kumimoji="0" lang="en-US" sz="2000" b="0" i="1" u="none" strike="noStrike" kern="1200" cap="none" spc="6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nibh</a:t>
            </a:r>
            <a:r>
              <a:rPr kumimoji="0" lang="en-US" sz="2000" b="0" i="1" u="none" strike="noStrike" kern="1200" cap="none" spc="6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euismod</a:t>
            </a:r>
            <a:r>
              <a:rPr kumimoji="0" lang="en-US" sz="2000" b="0" i="1" u="none" strike="noStrike" kern="1200" cap="none" spc="6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tincidunt</a:t>
            </a:r>
            <a:r>
              <a:rPr kumimoji="0" lang="en-US" sz="2000" b="0" i="1" u="none" strike="noStrike" kern="1200" cap="none" spc="6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-25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ut.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Book" panose="020B0502020204020303" pitchFamily="34" charset="77"/>
              <a:ea typeface="+mn-ea"/>
              <a:cs typeface="Futura PT Light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94F3AE3-A3B2-AFD8-615A-360036F966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44558" y="3689760"/>
            <a:ext cx="3235817" cy="4915331"/>
          </a:xfrm>
        </p:spPr>
        <p:txBody>
          <a:bodyPr lIns="0" tIns="0" rIns="0" bIns="0"/>
          <a:lstStyle>
            <a:lvl1pPr marL="0" indent="-155575">
              <a:buNone/>
              <a:tabLst/>
              <a:defRPr lang="en-US" sz="2600" spc="-10" smtClean="0">
                <a:solidFill>
                  <a:srgbClr val="004047"/>
                </a:solidFill>
                <a:cs typeface="Futura PT Medium"/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marL="175260" marR="256540" lvl="0" indent="0" algn="l" defTabSz="914400" rtl="0" eaLnBrk="1" fontAlgn="auto" latinLnBrk="0" hangingPunct="1">
              <a:lnSpc>
                <a:spcPct val="101499"/>
              </a:lnSpc>
              <a:spcBef>
                <a:spcPts val="5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Lorem</a:t>
            </a:r>
            <a:r>
              <a:rPr kumimoji="0" lang="en-US" sz="26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ipsum</a:t>
            </a:r>
            <a:r>
              <a:rPr kumimoji="0" lang="en-US" sz="26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dolor</a:t>
            </a:r>
            <a:r>
              <a:rPr kumimoji="0" lang="en-US" sz="26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2600" b="0" i="0" u="none" strike="noStrike" kern="1200" cap="none" spc="-2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sit </a:t>
            </a:r>
            <a:r>
              <a:rPr kumimoji="0" lang="en-US" sz="2600" b="0" i="0" u="none" strike="noStrike" kern="1200" cap="none" spc="-1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amet</a:t>
            </a:r>
            <a:r>
              <a:rPr kumimoji="0" lang="en-US" sz="2600" b="0" i="0" u="none" strike="noStrike" kern="1200" cap="none" spc="-1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,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Medium"/>
              <a:ea typeface="+mn-ea"/>
              <a:cs typeface="Futura PT Medium"/>
            </a:endParaRPr>
          </a:p>
          <a:p>
            <a:pPr marL="175260" marR="90170" lvl="0" indent="0" algn="l" defTabSz="914400" rtl="0" eaLnBrk="1" fontAlgn="auto" latinLnBrk="0" hangingPunct="1">
              <a:lnSpc>
                <a:spcPct val="101499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Lorem</a:t>
            </a:r>
            <a:r>
              <a:rPr kumimoji="0" lang="en-US" sz="1950" b="0" i="0" u="none" strike="noStrike" kern="1200" cap="none" spc="2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ipsum</a:t>
            </a:r>
            <a:r>
              <a:rPr kumimoji="0" lang="en-US" sz="1950" b="0" i="0" u="none" strike="noStrike" kern="1200" cap="none" spc="2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dolor</a:t>
            </a:r>
            <a:r>
              <a:rPr kumimoji="0" lang="en-US" sz="1950" b="0" i="0" u="none" strike="noStrike" kern="1200" cap="none" spc="2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sit</a:t>
            </a:r>
            <a:r>
              <a:rPr kumimoji="0" lang="en-US" sz="1950" b="0" i="0" u="none" strike="noStrike" kern="1200" cap="none" spc="2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amet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,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consectetuer</a:t>
            </a:r>
            <a:r>
              <a:rPr kumimoji="0" lang="en-US" sz="1950" b="0" i="0" u="none" strike="noStrike" kern="1200" cap="none" spc="6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adipiscing</a:t>
            </a:r>
            <a:r>
              <a:rPr kumimoji="0" lang="en-US" sz="1950" b="0" i="0" u="none" strike="noStrike" kern="1200" cap="none" spc="7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elit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,</a:t>
            </a:r>
            <a:r>
              <a:rPr kumimoji="0" lang="en-US" sz="1950" b="0" i="0" u="none" strike="noStrike" kern="1200" cap="none" spc="7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2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sed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diam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nonummy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nibh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euismod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tincidunt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ut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laoreet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dolore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magna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aliquam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erat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volutpat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.</a:t>
            </a:r>
            <a:endParaRPr kumimoji="0" lang="en-US" sz="19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Book"/>
              <a:ea typeface="+mn-ea"/>
              <a:cs typeface="Futura PT Bold"/>
            </a:endParaRPr>
          </a:p>
          <a:p>
            <a:pPr marL="175260" marR="406400" lvl="0" indent="0" algn="l" defTabSz="914400" rtl="0" eaLnBrk="1" fontAlgn="auto" latinLnBrk="0" hangingPunct="1">
              <a:lnSpc>
                <a:spcPct val="101499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Ut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wisi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enim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ad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minim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veniam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,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quis</a:t>
            </a:r>
            <a:r>
              <a:rPr kumimoji="0" lang="en-US" sz="1950" b="0" i="0" u="none" strike="noStrike" kern="1200" cap="none" spc="35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nostrud</a:t>
            </a:r>
            <a:r>
              <a:rPr kumimoji="0" lang="en-US" sz="1950" b="0" i="0" u="none" strike="noStrike" kern="1200" cap="none" spc="35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exerci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tation</a:t>
            </a:r>
            <a:r>
              <a:rPr kumimoji="0" lang="en-US" sz="1950" b="0" i="0" u="none" strike="noStrike" kern="1200" cap="none" spc="6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ullamcorper</a:t>
            </a:r>
            <a:r>
              <a:rPr kumimoji="0" lang="en-US" sz="1950" b="0" i="0" u="none" strike="noStrike" kern="1200" cap="none" spc="7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suscipit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lobortis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nisl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ut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aliquip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ex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25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ea</a:t>
            </a:r>
            <a:r>
              <a:rPr kumimoji="0" lang="en-US" sz="1950" b="0" i="0" u="none" strike="noStrike" kern="1200" cap="none" spc="-2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commodo</a:t>
            </a:r>
            <a:r>
              <a:rPr kumimoji="0" lang="en-US" sz="1950" b="0" i="0" u="none" strike="noStrike" kern="1200" cap="none" spc="7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consequat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.</a:t>
            </a:r>
            <a:endParaRPr kumimoji="0" lang="en-US" sz="19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Book"/>
              <a:ea typeface="+mn-ea"/>
              <a:cs typeface="Futura PT Bold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6EA3BDF-6C0B-1354-54CF-E82E50D937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614650" y="3597275"/>
            <a:ext cx="3246438" cy="5008563"/>
          </a:xfrm>
        </p:spPr>
        <p:txBody>
          <a:bodyPr/>
          <a:lstStyle>
            <a:lvl1pPr marL="0">
              <a:buNone/>
              <a:defRPr lang="en-US" sz="2600" spc="-10" smtClean="0">
                <a:solidFill>
                  <a:srgbClr val="004047"/>
                </a:solidFill>
                <a:cs typeface="Futura PT Medium"/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marL="128905" marR="236854" lvl="0" indent="0" algn="l" defTabSz="914400" rtl="0" eaLnBrk="1" fontAlgn="auto" latinLnBrk="0" hangingPunct="1">
              <a:lnSpc>
                <a:spcPct val="101499"/>
              </a:lnSpc>
              <a:spcBef>
                <a:spcPts val="2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-1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Consectetuer</a:t>
            </a:r>
            <a:r>
              <a:rPr kumimoji="0" lang="en-US" sz="2600" b="0" i="0" u="none" strike="noStrike" kern="1200" cap="none" spc="-1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2600" b="0" i="0" u="none" strike="noStrike" kern="1200" cap="none" spc="-1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adipiscing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Medium"/>
              <a:ea typeface="+mn-ea"/>
              <a:cs typeface="Futura PT Medium"/>
            </a:endParaRPr>
          </a:p>
          <a:p>
            <a:pPr marL="128905" marR="236854" lvl="0" indent="0" algn="l" defTabSz="914400" rtl="0" eaLnBrk="1" fontAlgn="auto" latinLnBrk="0" hangingPunct="1">
              <a:lnSpc>
                <a:spcPct val="101499"/>
              </a:lnSpc>
              <a:spcBef>
                <a:spcPts val="2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Lorem</a:t>
            </a:r>
            <a:r>
              <a:rPr kumimoji="0" lang="en-US" sz="1950" b="0" i="0" u="none" strike="noStrike" kern="1200" cap="none" spc="2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ipsum</a:t>
            </a:r>
            <a:r>
              <a:rPr kumimoji="0" lang="en-US" sz="1950" b="0" i="0" u="none" strike="noStrike" kern="1200" cap="none" spc="2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dolor</a:t>
            </a:r>
            <a:r>
              <a:rPr kumimoji="0" lang="en-US" sz="1950" b="0" i="0" u="none" strike="noStrike" kern="1200" cap="none" spc="2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sit</a:t>
            </a:r>
            <a:r>
              <a:rPr kumimoji="0" lang="en-US" sz="1950" b="0" i="0" u="none" strike="noStrike" kern="1200" cap="none" spc="2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amet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,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consectetuer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adipiscing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elit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,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sed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diam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nonummy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2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nibh</a:t>
            </a:r>
            <a:r>
              <a:rPr kumimoji="0" lang="en-US" sz="1950" b="0" i="0" u="none" strike="noStrike" kern="1200" cap="none" spc="-2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euismod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tincidunt</a:t>
            </a:r>
            <a:r>
              <a:rPr kumimoji="0" lang="en-US" sz="1950" b="0" i="0" u="none" strike="noStrike" kern="1200" cap="none" spc="5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ut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laoreet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dolore</a:t>
            </a:r>
            <a:r>
              <a:rPr kumimoji="0" lang="en-US" sz="1950" b="0" i="0" u="none" strike="noStrike" kern="1200" cap="none" spc="5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magna</a:t>
            </a:r>
            <a:r>
              <a:rPr kumimoji="0" lang="en-US" sz="1950" b="0" i="0" u="none" strike="noStrike" kern="1200" cap="none" spc="6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aliquam</a:t>
            </a:r>
            <a:r>
              <a:rPr kumimoji="0" lang="en-US" sz="1950" b="0" i="0" u="none" strike="noStrike" kern="1200" cap="none" spc="5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2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erat</a:t>
            </a:r>
            <a:r>
              <a:rPr kumimoji="0" lang="en-US" sz="1950" b="0" i="0" u="none" strike="noStrike" kern="1200" cap="none" spc="-2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volutpat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.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Ut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wisi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enim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ad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minim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veniam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,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quis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nostrud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exerci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tation</a:t>
            </a:r>
            <a:r>
              <a:rPr kumimoji="0" lang="en-US" sz="1950" b="0" i="0" u="none" strike="noStrike" kern="1200" cap="none" spc="6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ullamcorper</a:t>
            </a:r>
            <a:r>
              <a:rPr kumimoji="0" lang="en-US" sz="1950" b="0" i="0" u="none" strike="noStrike" kern="1200" cap="none" spc="7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suscipit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lobortis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nisl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ut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aliquip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ex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25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ea</a:t>
            </a:r>
            <a:r>
              <a:rPr kumimoji="0" lang="en-US" sz="1950" b="0" i="0" u="none" strike="noStrike" kern="1200" cap="none" spc="-2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commodo</a:t>
            </a:r>
            <a:r>
              <a:rPr kumimoji="0" lang="en-US" sz="1950" b="0" i="0" u="none" strike="noStrike" kern="1200" cap="none" spc="7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consequat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.</a:t>
            </a:r>
            <a:endParaRPr kumimoji="0" lang="en-US" sz="19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Book"/>
              <a:ea typeface="+mn-ea"/>
              <a:cs typeface="Futura PT Bold"/>
            </a:endParaRPr>
          </a:p>
        </p:txBody>
      </p:sp>
      <p:pic>
        <p:nvPicPr>
          <p:cNvPr id="8" name="Picture 7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DC58B49F-89D0-2093-9857-D0BACC0D75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39AA2231-D3BA-B945-3B5B-90F1B470725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940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p Page Templa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1766B215-8D69-CAA0-E422-C4A281CAB49E}"/>
              </a:ext>
            </a:extLst>
          </p:cNvPr>
          <p:cNvSpPr/>
          <p:nvPr userDrawn="1"/>
        </p:nvSpPr>
        <p:spPr>
          <a:xfrm>
            <a:off x="0" y="1270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E74885-041C-E919-7004-9E4C3B65A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9A0221BB-C3E1-A07C-7ABA-D65ADA4D611A}"/>
              </a:ext>
            </a:extLst>
          </p:cNvPr>
          <p:cNvSpPr/>
          <p:nvPr userDrawn="1"/>
        </p:nvSpPr>
        <p:spPr>
          <a:xfrm>
            <a:off x="15614650" y="3556601"/>
            <a:ext cx="3246755" cy="4902835"/>
          </a:xfrm>
          <a:custGeom>
            <a:avLst/>
            <a:gdLst/>
            <a:ahLst/>
            <a:cxnLst/>
            <a:rect l="l" t="t" r="r" b="b"/>
            <a:pathLst>
              <a:path w="3246755" h="4902834">
                <a:moveTo>
                  <a:pt x="3246162" y="0"/>
                </a:moveTo>
                <a:lnTo>
                  <a:pt x="0" y="0"/>
                </a:lnTo>
                <a:lnTo>
                  <a:pt x="0" y="4902709"/>
                </a:lnTo>
                <a:lnTo>
                  <a:pt x="3246162" y="4902709"/>
                </a:lnTo>
                <a:lnTo>
                  <a:pt x="3246162" y="0"/>
                </a:lnTo>
                <a:close/>
              </a:path>
            </a:pathLst>
          </a:custGeom>
          <a:solidFill>
            <a:schemeClr val="accent1">
              <a:alpha val="9999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98665C53-705A-2B25-69D9-145A18B696CB}"/>
              </a:ext>
            </a:extLst>
          </p:cNvPr>
          <p:cNvSpPr/>
          <p:nvPr userDrawn="1"/>
        </p:nvSpPr>
        <p:spPr>
          <a:xfrm>
            <a:off x="15614650" y="3569103"/>
            <a:ext cx="3246755" cy="1040130"/>
          </a:xfrm>
          <a:custGeom>
            <a:avLst/>
            <a:gdLst/>
            <a:ahLst/>
            <a:cxnLst/>
            <a:rect l="l" t="t" r="r" b="b"/>
            <a:pathLst>
              <a:path w="3246755" h="1040129">
                <a:moveTo>
                  <a:pt x="3246162" y="0"/>
                </a:moveTo>
                <a:lnTo>
                  <a:pt x="0" y="0"/>
                </a:lnTo>
                <a:lnTo>
                  <a:pt x="0" y="1040041"/>
                </a:lnTo>
                <a:lnTo>
                  <a:pt x="3246162" y="1040041"/>
                </a:lnTo>
                <a:lnTo>
                  <a:pt x="3246162" y="0"/>
                </a:lnTo>
                <a:close/>
              </a:path>
            </a:pathLst>
          </a:custGeom>
          <a:solidFill>
            <a:schemeClr val="accent1">
              <a:alpha val="38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F4FF4F53-2DFE-879C-500B-2838B1075367}"/>
              </a:ext>
            </a:extLst>
          </p:cNvPr>
          <p:cNvSpPr/>
          <p:nvPr userDrawn="1"/>
        </p:nvSpPr>
        <p:spPr>
          <a:xfrm>
            <a:off x="12260359" y="3556601"/>
            <a:ext cx="3246755" cy="4902835"/>
          </a:xfrm>
          <a:custGeom>
            <a:avLst/>
            <a:gdLst/>
            <a:ahLst/>
            <a:cxnLst/>
            <a:rect l="l" t="t" r="r" b="b"/>
            <a:pathLst>
              <a:path w="3246755" h="4902834">
                <a:moveTo>
                  <a:pt x="3246162" y="0"/>
                </a:moveTo>
                <a:lnTo>
                  <a:pt x="0" y="0"/>
                </a:lnTo>
                <a:lnTo>
                  <a:pt x="0" y="4902709"/>
                </a:lnTo>
                <a:lnTo>
                  <a:pt x="3246162" y="4902709"/>
                </a:lnTo>
                <a:lnTo>
                  <a:pt x="3246162" y="0"/>
                </a:lnTo>
                <a:close/>
              </a:path>
            </a:pathLst>
          </a:custGeom>
          <a:solidFill>
            <a:srgbClr val="E0DD00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7F94C97D-C86C-8D50-A541-289AA555185D}"/>
              </a:ext>
            </a:extLst>
          </p:cNvPr>
          <p:cNvSpPr/>
          <p:nvPr userDrawn="1"/>
        </p:nvSpPr>
        <p:spPr>
          <a:xfrm>
            <a:off x="12260359" y="3569103"/>
            <a:ext cx="3246755" cy="1040130"/>
          </a:xfrm>
          <a:custGeom>
            <a:avLst/>
            <a:gdLst/>
            <a:ahLst/>
            <a:cxnLst/>
            <a:rect l="l" t="t" r="r" b="b"/>
            <a:pathLst>
              <a:path w="3246755" h="1040129">
                <a:moveTo>
                  <a:pt x="3246162" y="0"/>
                </a:moveTo>
                <a:lnTo>
                  <a:pt x="0" y="0"/>
                </a:lnTo>
                <a:lnTo>
                  <a:pt x="0" y="1040041"/>
                </a:lnTo>
                <a:lnTo>
                  <a:pt x="3246162" y="1040041"/>
                </a:lnTo>
                <a:lnTo>
                  <a:pt x="3246162" y="0"/>
                </a:lnTo>
                <a:close/>
              </a:path>
            </a:pathLst>
          </a:custGeom>
          <a:solidFill>
            <a:srgbClr val="E0DD00">
              <a:alpha val="3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F8CCFE5-F148-D36C-A68E-DC005FAC4193}"/>
              </a:ext>
            </a:extLst>
          </p:cNvPr>
          <p:cNvGrpSpPr/>
          <p:nvPr userDrawn="1"/>
        </p:nvGrpSpPr>
        <p:grpSpPr>
          <a:xfrm>
            <a:off x="1047088" y="2563231"/>
            <a:ext cx="10460768" cy="7892044"/>
            <a:chOff x="1047088" y="2563231"/>
            <a:chExt cx="10460768" cy="7892044"/>
          </a:xfrm>
        </p:grpSpPr>
        <p:pic>
          <p:nvPicPr>
            <p:cNvPr id="51" name="Picture 50" descr="A map of the world&#10;&#10;AI-generated content may be incorrect.">
              <a:extLst>
                <a:ext uri="{FF2B5EF4-FFF2-40B4-BE49-F238E27FC236}">
                  <a16:creationId xmlns:a16="http://schemas.microsoft.com/office/drawing/2014/main" id="{B28870EB-C075-CA45-F549-193E58FFD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29" b="3718"/>
            <a:stretch>
              <a:fillRect/>
            </a:stretch>
          </p:blipFill>
          <p:spPr>
            <a:xfrm>
              <a:off x="1047088" y="2563231"/>
              <a:ext cx="10460768" cy="7892044"/>
            </a:xfrm>
            <a:prstGeom prst="rect">
              <a:avLst/>
            </a:prstGeom>
          </p:spPr>
        </p:pic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EA7F16-A4E5-CEE1-1985-D91D935FCF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2250" y="5349875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F84DF4E-55A5-73F6-5D0E-72153D042F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60622" y="4811120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223D06C-59E5-6EE2-918C-9D4AFC9183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85405" y="6086338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66A11A4-96BD-E4A4-3C0A-82D3090449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5634" y="6284046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129EF2D-82E4-5074-BEA1-3506C893E7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56825" y="6229676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9F81711-7E1F-FF1D-F4AB-7D6455EA49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97444" y="6442212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29ADF6D-1A11-965D-5337-674A00E099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04609" y="4998943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</p:grp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3B013863-C74E-FE51-532F-E5B3AF6701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941637" y="8764356"/>
            <a:ext cx="660359" cy="381000"/>
          </a:xfrm>
        </p:spPr>
        <p:txBody>
          <a:bodyPr lIns="0" tIns="0" rIns="0" bIns="0"/>
          <a:lstStyle>
            <a:lvl1pPr marL="19050" indent="-19050">
              <a:buNone/>
              <a:tabLst/>
              <a:defRPr sz="1400" b="0" i="0">
                <a:latin typeface="Futura PT Book" panose="020B0502020204020303" pitchFamily="34" charset="77"/>
              </a:defRPr>
            </a:lvl1pPr>
            <a:lvl2pPr>
              <a:buNone/>
              <a:defRPr sz="1400" b="0" i="0">
                <a:latin typeface="Futura PT Book" panose="020B0502020204020303" pitchFamily="34" charset="77"/>
              </a:defRPr>
            </a:lvl2pPr>
            <a:lvl3pPr>
              <a:buNone/>
              <a:defRPr sz="1400" b="0" i="0">
                <a:latin typeface="Futura PT Book" panose="020B0502020204020303" pitchFamily="34" charset="77"/>
              </a:defRPr>
            </a:lvl3pPr>
            <a:lvl4pPr>
              <a:buNone/>
              <a:defRPr sz="1400" b="0" i="0">
                <a:latin typeface="Futura PT Book" panose="020B0502020204020303" pitchFamily="34" charset="77"/>
              </a:defRPr>
            </a:lvl4pPr>
            <a:lvl5pPr>
              <a:buNone/>
              <a:defRPr sz="1400" b="0" i="0">
                <a:latin typeface="Futura PT Book" panose="020B0502020204020303" pitchFamily="34" charset="77"/>
              </a:defRPr>
            </a:lvl5pPr>
          </a:lstStyle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lang="en-US" sz="1400" dirty="0">
                <a:solidFill>
                  <a:srgbClr val="57585B"/>
                </a:solidFill>
                <a:latin typeface="Futura PT Cond Medium"/>
                <a:cs typeface="Futura PT Cond Medium"/>
              </a:rPr>
              <a:t>Lorem</a:t>
            </a:r>
            <a:r>
              <a:rPr lang="en-US" sz="1400" spc="25" dirty="0">
                <a:solidFill>
                  <a:srgbClr val="57585B"/>
                </a:solidFill>
                <a:latin typeface="Futura PT Cond Medium"/>
                <a:cs typeface="Futura PT Cond Medium"/>
              </a:rPr>
              <a:t> </a:t>
            </a:r>
            <a:r>
              <a:rPr lang="en-US" sz="1400" spc="-10" dirty="0">
                <a:solidFill>
                  <a:srgbClr val="57585B"/>
                </a:solidFill>
                <a:latin typeface="Futura PT Cond Medium"/>
                <a:cs typeface="Futura PT Cond Medium"/>
              </a:rPr>
              <a:t>ipsum dolor</a:t>
            </a:r>
            <a:endParaRPr lang="en-US" sz="1400" dirty="0">
              <a:latin typeface="Futura PT Cond Medium"/>
              <a:cs typeface="Futura PT Cond Medium"/>
            </a:endParaRP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A388ECA5-24D5-8646-C633-94BB038290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643437" y="8764356"/>
            <a:ext cx="660359" cy="381000"/>
          </a:xfrm>
        </p:spPr>
        <p:txBody>
          <a:bodyPr lIns="0" tIns="0" rIns="0" bIns="0"/>
          <a:lstStyle>
            <a:lvl1pPr marL="19050" indent="-19050">
              <a:buNone/>
              <a:tabLst/>
              <a:defRPr sz="1400" b="0" i="0">
                <a:latin typeface="Futura PT Book" panose="020B0502020204020303" pitchFamily="34" charset="77"/>
              </a:defRPr>
            </a:lvl1pPr>
            <a:lvl2pPr>
              <a:buNone/>
              <a:defRPr sz="1400" b="0" i="0">
                <a:latin typeface="Futura PT Book" panose="020B0502020204020303" pitchFamily="34" charset="77"/>
              </a:defRPr>
            </a:lvl2pPr>
            <a:lvl3pPr>
              <a:buNone/>
              <a:defRPr sz="1400" b="0" i="0">
                <a:latin typeface="Futura PT Book" panose="020B0502020204020303" pitchFamily="34" charset="77"/>
              </a:defRPr>
            </a:lvl3pPr>
            <a:lvl4pPr>
              <a:buNone/>
              <a:defRPr sz="1400" b="0" i="0">
                <a:latin typeface="Futura PT Book" panose="020B0502020204020303" pitchFamily="34" charset="77"/>
              </a:defRPr>
            </a:lvl4pPr>
            <a:lvl5pPr>
              <a:buNone/>
              <a:defRPr sz="1400" b="0" i="0">
                <a:latin typeface="Futura PT Book" panose="020B0502020204020303" pitchFamily="34" charset="77"/>
              </a:defRPr>
            </a:lvl5pPr>
          </a:lstStyle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lang="en-US" sz="1400" dirty="0">
                <a:solidFill>
                  <a:srgbClr val="57585B"/>
                </a:solidFill>
                <a:latin typeface="Futura PT Cond Medium"/>
                <a:cs typeface="Futura PT Cond Medium"/>
              </a:rPr>
              <a:t>Lorem</a:t>
            </a:r>
            <a:r>
              <a:rPr lang="en-US" sz="1400" spc="25" dirty="0">
                <a:solidFill>
                  <a:srgbClr val="57585B"/>
                </a:solidFill>
                <a:latin typeface="Futura PT Cond Medium"/>
                <a:cs typeface="Futura PT Cond Medium"/>
              </a:rPr>
              <a:t> </a:t>
            </a:r>
            <a:r>
              <a:rPr lang="en-US" sz="1400" spc="-10" dirty="0">
                <a:solidFill>
                  <a:srgbClr val="57585B"/>
                </a:solidFill>
                <a:latin typeface="Futura PT Cond Medium"/>
                <a:cs typeface="Futura PT Cond Medium"/>
              </a:rPr>
              <a:t>ipsum dolor</a:t>
            </a:r>
            <a:endParaRPr lang="en-US" sz="1400" dirty="0">
              <a:latin typeface="Futura PT Cond Medium"/>
              <a:cs typeface="Futura PT Cond Medium"/>
            </a:endParaRP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4BE565BB-18D0-5A1C-5125-7F5891AB21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345237" y="8764356"/>
            <a:ext cx="660359" cy="381000"/>
          </a:xfrm>
        </p:spPr>
        <p:txBody>
          <a:bodyPr lIns="0" tIns="0" rIns="0" bIns="0"/>
          <a:lstStyle>
            <a:lvl1pPr marL="19050" indent="-19050">
              <a:buNone/>
              <a:tabLst/>
              <a:defRPr sz="1400" b="0" i="0">
                <a:latin typeface="Futura PT Book" panose="020B0502020204020303" pitchFamily="34" charset="77"/>
              </a:defRPr>
            </a:lvl1pPr>
            <a:lvl2pPr>
              <a:buNone/>
              <a:defRPr sz="1400" b="0" i="0">
                <a:latin typeface="Futura PT Book" panose="020B0502020204020303" pitchFamily="34" charset="77"/>
              </a:defRPr>
            </a:lvl2pPr>
            <a:lvl3pPr>
              <a:buNone/>
              <a:defRPr sz="1400" b="0" i="0">
                <a:latin typeface="Futura PT Book" panose="020B0502020204020303" pitchFamily="34" charset="77"/>
              </a:defRPr>
            </a:lvl3pPr>
            <a:lvl4pPr>
              <a:buNone/>
              <a:defRPr sz="1400" b="0" i="0">
                <a:latin typeface="Futura PT Book" panose="020B0502020204020303" pitchFamily="34" charset="77"/>
              </a:defRPr>
            </a:lvl4pPr>
            <a:lvl5pPr>
              <a:buNone/>
              <a:defRPr sz="1400" b="0" i="0">
                <a:latin typeface="Futura PT Book" panose="020B0502020204020303" pitchFamily="34" charset="77"/>
              </a:defRPr>
            </a:lvl5pPr>
          </a:lstStyle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lang="en-US" sz="1400" dirty="0">
                <a:solidFill>
                  <a:srgbClr val="57585B"/>
                </a:solidFill>
                <a:latin typeface="Futura PT Cond Medium"/>
                <a:cs typeface="Futura PT Cond Medium"/>
              </a:rPr>
              <a:t>Lorem</a:t>
            </a:r>
            <a:r>
              <a:rPr lang="en-US" sz="1400" spc="25" dirty="0">
                <a:solidFill>
                  <a:srgbClr val="57585B"/>
                </a:solidFill>
                <a:latin typeface="Futura PT Cond Medium"/>
                <a:cs typeface="Futura PT Cond Medium"/>
              </a:rPr>
              <a:t> </a:t>
            </a:r>
            <a:r>
              <a:rPr lang="en-US" sz="1400" spc="-10" dirty="0">
                <a:solidFill>
                  <a:srgbClr val="57585B"/>
                </a:solidFill>
                <a:latin typeface="Futura PT Cond Medium"/>
                <a:cs typeface="Futura PT Cond Medium"/>
              </a:rPr>
              <a:t>ipsum dolor</a:t>
            </a:r>
            <a:endParaRPr lang="en-US" sz="1400" dirty="0">
              <a:latin typeface="Futura PT Cond Medium"/>
              <a:cs typeface="Futura PT Cond Medium"/>
            </a:endParaRP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F937029-51FB-ADA5-0E8D-A439251E6B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944220" y="9534554"/>
            <a:ext cx="660359" cy="381000"/>
          </a:xfrm>
        </p:spPr>
        <p:txBody>
          <a:bodyPr lIns="0" tIns="0" rIns="0" bIns="0"/>
          <a:lstStyle>
            <a:lvl1pPr marL="19050" indent="-19050">
              <a:buNone/>
              <a:tabLst/>
              <a:defRPr sz="1400" b="0" i="0">
                <a:latin typeface="Futura PT Book" panose="020B0502020204020303" pitchFamily="34" charset="77"/>
              </a:defRPr>
            </a:lvl1pPr>
            <a:lvl2pPr>
              <a:buNone/>
              <a:defRPr sz="1400" b="0" i="0">
                <a:latin typeface="Futura PT Book" panose="020B0502020204020303" pitchFamily="34" charset="77"/>
              </a:defRPr>
            </a:lvl2pPr>
            <a:lvl3pPr>
              <a:buNone/>
              <a:defRPr sz="1400" b="0" i="0">
                <a:latin typeface="Futura PT Book" panose="020B0502020204020303" pitchFamily="34" charset="77"/>
              </a:defRPr>
            </a:lvl3pPr>
            <a:lvl4pPr>
              <a:buNone/>
              <a:defRPr sz="1400" b="0" i="0">
                <a:latin typeface="Futura PT Book" panose="020B0502020204020303" pitchFamily="34" charset="77"/>
              </a:defRPr>
            </a:lvl4pPr>
            <a:lvl5pPr>
              <a:buNone/>
              <a:defRPr sz="1400" b="0" i="0">
                <a:latin typeface="Futura PT Book" panose="020B0502020204020303" pitchFamily="34" charset="77"/>
              </a:defRPr>
            </a:lvl5pPr>
          </a:lstStyle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lang="en-US" sz="1400" dirty="0">
                <a:solidFill>
                  <a:srgbClr val="57585B"/>
                </a:solidFill>
                <a:latin typeface="Futura PT Cond Medium"/>
                <a:cs typeface="Futura PT Cond Medium"/>
              </a:rPr>
              <a:t>Lorem</a:t>
            </a:r>
            <a:r>
              <a:rPr lang="en-US" sz="1400" spc="25" dirty="0">
                <a:solidFill>
                  <a:srgbClr val="57585B"/>
                </a:solidFill>
                <a:latin typeface="Futura PT Cond Medium"/>
                <a:cs typeface="Futura PT Cond Medium"/>
              </a:rPr>
              <a:t> </a:t>
            </a:r>
            <a:r>
              <a:rPr lang="en-US" sz="1400" spc="-10" dirty="0">
                <a:solidFill>
                  <a:srgbClr val="57585B"/>
                </a:solidFill>
                <a:latin typeface="Futura PT Cond Medium"/>
                <a:cs typeface="Futura PT Cond Medium"/>
              </a:rPr>
              <a:t>ipsum dolor</a:t>
            </a:r>
            <a:endParaRPr lang="en-US" sz="1400" dirty="0">
              <a:latin typeface="Futura PT Cond Medium"/>
              <a:cs typeface="Futura PT Cond Medium"/>
            </a:endParaRP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7D7E7BA-1E34-F679-F7A7-D374DCB775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2060" y="9534554"/>
            <a:ext cx="660359" cy="381000"/>
          </a:xfrm>
        </p:spPr>
        <p:txBody>
          <a:bodyPr lIns="0" tIns="0" rIns="0" bIns="0"/>
          <a:lstStyle>
            <a:lvl1pPr marL="19050" indent="-19050">
              <a:buNone/>
              <a:tabLst/>
              <a:defRPr sz="1400" b="0" i="0">
                <a:latin typeface="Futura PT Book" panose="020B0502020204020303" pitchFamily="34" charset="77"/>
              </a:defRPr>
            </a:lvl1pPr>
            <a:lvl2pPr>
              <a:buNone/>
              <a:defRPr sz="1400" b="0" i="0">
                <a:latin typeface="Futura PT Book" panose="020B0502020204020303" pitchFamily="34" charset="77"/>
              </a:defRPr>
            </a:lvl2pPr>
            <a:lvl3pPr>
              <a:buNone/>
              <a:defRPr sz="1400" b="0" i="0">
                <a:latin typeface="Futura PT Book" panose="020B0502020204020303" pitchFamily="34" charset="77"/>
              </a:defRPr>
            </a:lvl3pPr>
            <a:lvl4pPr>
              <a:buNone/>
              <a:defRPr sz="1400" b="0" i="0">
                <a:latin typeface="Futura PT Book" panose="020B0502020204020303" pitchFamily="34" charset="77"/>
              </a:defRPr>
            </a:lvl4pPr>
            <a:lvl5pPr>
              <a:buNone/>
              <a:defRPr sz="1400" b="0" i="0">
                <a:latin typeface="Futura PT Book" panose="020B0502020204020303" pitchFamily="34" charset="77"/>
              </a:defRPr>
            </a:lvl5pPr>
          </a:lstStyle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lang="en-US" sz="1400" dirty="0">
                <a:solidFill>
                  <a:srgbClr val="57585B"/>
                </a:solidFill>
                <a:latin typeface="Futura PT Cond Medium"/>
                <a:cs typeface="Futura PT Cond Medium"/>
              </a:rPr>
              <a:t>Lorem</a:t>
            </a:r>
            <a:r>
              <a:rPr lang="en-US" sz="1400" spc="25" dirty="0">
                <a:solidFill>
                  <a:srgbClr val="57585B"/>
                </a:solidFill>
                <a:latin typeface="Futura PT Cond Medium"/>
                <a:cs typeface="Futura PT Cond Medium"/>
              </a:rPr>
              <a:t> </a:t>
            </a:r>
            <a:r>
              <a:rPr lang="en-US" sz="1400" spc="-10" dirty="0">
                <a:solidFill>
                  <a:srgbClr val="57585B"/>
                </a:solidFill>
                <a:latin typeface="Futura PT Cond Medium"/>
                <a:cs typeface="Futura PT Cond Medium"/>
              </a:rPr>
              <a:t>ipsum dolor</a:t>
            </a:r>
            <a:endParaRPr lang="en-US" sz="1400" dirty="0">
              <a:latin typeface="Futura PT Cond Medium"/>
              <a:cs typeface="Futura PT Cond Medium"/>
            </a:endParaRP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5DE2AC8-1AD3-E553-4B4C-3C3DD10F90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373220" y="9534554"/>
            <a:ext cx="660359" cy="381000"/>
          </a:xfrm>
        </p:spPr>
        <p:txBody>
          <a:bodyPr lIns="0" tIns="0" rIns="0" bIns="0"/>
          <a:lstStyle>
            <a:lvl1pPr marL="19050" indent="-19050">
              <a:buNone/>
              <a:tabLst/>
              <a:defRPr sz="1400" b="0" i="0">
                <a:latin typeface="Futura PT Book" panose="020B0502020204020303" pitchFamily="34" charset="77"/>
              </a:defRPr>
            </a:lvl1pPr>
            <a:lvl2pPr>
              <a:buNone/>
              <a:defRPr sz="1400" b="0" i="0">
                <a:latin typeface="Futura PT Book" panose="020B0502020204020303" pitchFamily="34" charset="77"/>
              </a:defRPr>
            </a:lvl2pPr>
            <a:lvl3pPr>
              <a:buNone/>
              <a:defRPr sz="1400" b="0" i="0">
                <a:latin typeface="Futura PT Book" panose="020B0502020204020303" pitchFamily="34" charset="77"/>
              </a:defRPr>
            </a:lvl3pPr>
            <a:lvl4pPr>
              <a:buNone/>
              <a:defRPr sz="1400" b="0" i="0">
                <a:latin typeface="Futura PT Book" panose="020B0502020204020303" pitchFamily="34" charset="77"/>
              </a:defRPr>
            </a:lvl4pPr>
            <a:lvl5pPr>
              <a:buNone/>
              <a:defRPr sz="1400" b="0" i="0">
                <a:latin typeface="Futura PT Book" panose="020B0502020204020303" pitchFamily="34" charset="77"/>
              </a:defRPr>
            </a:lvl5pPr>
          </a:lstStyle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lang="en-US" sz="1400" dirty="0">
                <a:solidFill>
                  <a:srgbClr val="57585B"/>
                </a:solidFill>
                <a:latin typeface="Futura PT Cond Medium"/>
                <a:cs typeface="Futura PT Cond Medium"/>
              </a:rPr>
              <a:t>Lorem</a:t>
            </a:r>
            <a:r>
              <a:rPr lang="en-US" sz="1400" spc="25" dirty="0">
                <a:solidFill>
                  <a:srgbClr val="57585B"/>
                </a:solidFill>
                <a:latin typeface="Futura PT Cond Medium"/>
                <a:cs typeface="Futura PT Cond Medium"/>
              </a:rPr>
              <a:t> </a:t>
            </a:r>
            <a:r>
              <a:rPr lang="en-US" sz="1400" spc="-10" dirty="0">
                <a:solidFill>
                  <a:srgbClr val="57585B"/>
                </a:solidFill>
                <a:latin typeface="Futura PT Cond Medium"/>
                <a:cs typeface="Futura PT Cond Medium"/>
              </a:rPr>
              <a:t>ipsum dolor</a:t>
            </a:r>
            <a:endParaRPr lang="en-US" sz="1400" dirty="0">
              <a:latin typeface="Futura PT Cond Medium"/>
              <a:cs typeface="Futura PT Cond Medium"/>
            </a:endParaRPr>
          </a:p>
        </p:txBody>
      </p:sp>
      <p:sp>
        <p:nvSpPr>
          <p:cNvPr id="20" name="SmartArt Placeholder 23">
            <a:extLst>
              <a:ext uri="{FF2B5EF4-FFF2-40B4-BE49-F238E27FC236}">
                <a16:creationId xmlns:a16="http://schemas.microsoft.com/office/drawing/2014/main" id="{88348CCE-27EB-58B9-4AD1-1B2C01279B4B}"/>
              </a:ext>
            </a:extLst>
          </p:cNvPr>
          <p:cNvSpPr>
            <a:spLocks noGrp="1"/>
          </p:cNvSpPr>
          <p:nvPr>
            <p:ph type="dgm" sz="quarter" idx="26"/>
          </p:nvPr>
        </p:nvSpPr>
        <p:spPr>
          <a:xfrm>
            <a:off x="12247616" y="8674472"/>
            <a:ext cx="560768" cy="560769"/>
          </a:xfrm>
          <a:solidFill>
            <a:schemeClr val="accent5"/>
          </a:solidFill>
        </p:spPr>
        <p:txBody>
          <a:bodyPr/>
          <a:lstStyle/>
          <a:p>
            <a:endParaRPr lang="en-OM"/>
          </a:p>
        </p:txBody>
      </p:sp>
      <p:sp>
        <p:nvSpPr>
          <p:cNvPr id="21" name="SmartArt Placeholder 23">
            <a:extLst>
              <a:ext uri="{FF2B5EF4-FFF2-40B4-BE49-F238E27FC236}">
                <a16:creationId xmlns:a16="http://schemas.microsoft.com/office/drawing/2014/main" id="{EA7D3E5E-0E1A-5CBA-FACF-34E887AF106D}"/>
              </a:ext>
            </a:extLst>
          </p:cNvPr>
          <p:cNvSpPr>
            <a:spLocks noGrp="1"/>
          </p:cNvSpPr>
          <p:nvPr>
            <p:ph type="dgm" sz="quarter" idx="27"/>
          </p:nvPr>
        </p:nvSpPr>
        <p:spPr>
          <a:xfrm>
            <a:off x="13964656" y="8674472"/>
            <a:ext cx="560768" cy="560769"/>
          </a:xfrm>
          <a:solidFill>
            <a:schemeClr val="accent4"/>
          </a:solidFill>
        </p:spPr>
        <p:txBody>
          <a:bodyPr/>
          <a:lstStyle/>
          <a:p>
            <a:endParaRPr lang="en-OM"/>
          </a:p>
        </p:txBody>
      </p:sp>
      <p:sp>
        <p:nvSpPr>
          <p:cNvPr id="22" name="SmartArt Placeholder 23">
            <a:extLst>
              <a:ext uri="{FF2B5EF4-FFF2-40B4-BE49-F238E27FC236}">
                <a16:creationId xmlns:a16="http://schemas.microsoft.com/office/drawing/2014/main" id="{41FE22B6-BCFE-5FB3-EBD3-00C9DCAEA5EE}"/>
              </a:ext>
            </a:extLst>
          </p:cNvPr>
          <p:cNvSpPr>
            <a:spLocks noGrp="1"/>
          </p:cNvSpPr>
          <p:nvPr>
            <p:ph type="dgm" sz="quarter" idx="28"/>
          </p:nvPr>
        </p:nvSpPr>
        <p:spPr>
          <a:xfrm>
            <a:off x="15676616" y="8674472"/>
            <a:ext cx="560768" cy="560769"/>
          </a:xfrm>
          <a:solidFill>
            <a:schemeClr val="tx2"/>
          </a:solidFill>
        </p:spPr>
        <p:txBody>
          <a:bodyPr/>
          <a:lstStyle/>
          <a:p>
            <a:endParaRPr lang="en-OM"/>
          </a:p>
        </p:txBody>
      </p:sp>
      <p:sp>
        <p:nvSpPr>
          <p:cNvPr id="23" name="SmartArt Placeholder 23">
            <a:extLst>
              <a:ext uri="{FF2B5EF4-FFF2-40B4-BE49-F238E27FC236}">
                <a16:creationId xmlns:a16="http://schemas.microsoft.com/office/drawing/2014/main" id="{C8BEB366-8F5C-3CA0-0DC8-5C85DE27EB94}"/>
              </a:ext>
            </a:extLst>
          </p:cNvPr>
          <p:cNvSpPr>
            <a:spLocks noGrp="1"/>
          </p:cNvSpPr>
          <p:nvPr>
            <p:ph type="dgm" sz="quarter" idx="29"/>
          </p:nvPr>
        </p:nvSpPr>
        <p:spPr>
          <a:xfrm>
            <a:off x="12260359" y="9444670"/>
            <a:ext cx="560768" cy="560769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en-OM"/>
          </a:p>
        </p:txBody>
      </p:sp>
      <p:sp>
        <p:nvSpPr>
          <p:cNvPr id="24" name="SmartArt Placeholder 23">
            <a:extLst>
              <a:ext uri="{FF2B5EF4-FFF2-40B4-BE49-F238E27FC236}">
                <a16:creationId xmlns:a16="http://schemas.microsoft.com/office/drawing/2014/main" id="{A2F379A7-04D0-2E8A-BEE5-DCF82E7013D9}"/>
              </a:ext>
            </a:extLst>
          </p:cNvPr>
          <p:cNvSpPr>
            <a:spLocks noGrp="1"/>
          </p:cNvSpPr>
          <p:nvPr>
            <p:ph type="dgm" sz="quarter" idx="30"/>
          </p:nvPr>
        </p:nvSpPr>
        <p:spPr>
          <a:xfrm>
            <a:off x="14012959" y="9444670"/>
            <a:ext cx="560768" cy="560769"/>
          </a:xfrm>
          <a:solidFill>
            <a:schemeClr val="accent2"/>
          </a:solidFill>
        </p:spPr>
        <p:txBody>
          <a:bodyPr/>
          <a:lstStyle/>
          <a:p>
            <a:endParaRPr lang="en-OM"/>
          </a:p>
        </p:txBody>
      </p:sp>
      <p:sp>
        <p:nvSpPr>
          <p:cNvPr id="26" name="SmartArt Placeholder 23">
            <a:extLst>
              <a:ext uri="{FF2B5EF4-FFF2-40B4-BE49-F238E27FC236}">
                <a16:creationId xmlns:a16="http://schemas.microsoft.com/office/drawing/2014/main" id="{B48BF091-0BD1-8DE0-20D3-57490E13D825}"/>
              </a:ext>
            </a:extLst>
          </p:cNvPr>
          <p:cNvSpPr>
            <a:spLocks noGrp="1"/>
          </p:cNvSpPr>
          <p:nvPr>
            <p:ph type="dgm" sz="quarter" idx="31"/>
          </p:nvPr>
        </p:nvSpPr>
        <p:spPr>
          <a:xfrm>
            <a:off x="15699519" y="9444670"/>
            <a:ext cx="560768" cy="560769"/>
          </a:xfrm>
          <a:solidFill>
            <a:schemeClr val="accent1"/>
          </a:solidFill>
        </p:spPr>
        <p:txBody>
          <a:bodyPr/>
          <a:lstStyle/>
          <a:p>
            <a:endParaRPr lang="en-OM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9CED1B96-9627-2799-D34C-B5D4264205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02000" y="1585266"/>
            <a:ext cx="8678650" cy="924257"/>
          </a:xfrm>
        </p:spPr>
        <p:txBody>
          <a:bodyPr/>
          <a:lstStyle>
            <a:lvl1pPr marL="17463" indent="-17463">
              <a:buNone/>
              <a:tabLst/>
              <a:defRPr sz="6000">
                <a:solidFill>
                  <a:schemeClr val="accent4"/>
                </a:solidFill>
                <a:latin typeface="+mj-lt"/>
              </a:defRPr>
            </a:lvl1pPr>
            <a:lvl2pPr>
              <a:buNone/>
              <a:defRPr sz="7200">
                <a:solidFill>
                  <a:schemeClr val="bg1"/>
                </a:solidFill>
              </a:defRPr>
            </a:lvl2pPr>
            <a:lvl3pPr>
              <a:buNone/>
              <a:defRPr sz="7200">
                <a:solidFill>
                  <a:schemeClr val="bg1"/>
                </a:solidFill>
              </a:defRPr>
            </a:lvl3pPr>
            <a:lvl4pPr>
              <a:buNone/>
              <a:defRPr sz="7200">
                <a:solidFill>
                  <a:schemeClr val="bg1"/>
                </a:solidFill>
              </a:defRPr>
            </a:lvl4pPr>
            <a:lvl5pPr>
              <a:buNone/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Map Page</a:t>
            </a:r>
            <a:r>
              <a:rPr lang="en-OM" dirty="0"/>
              <a:t> Template 02</a:t>
            </a:r>
            <a:endParaRPr lang="en-US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E1B92529-8C61-30C6-BF1A-CA4E71BFBC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117504" y="2799462"/>
            <a:ext cx="6491287" cy="750888"/>
          </a:xfrm>
        </p:spPr>
        <p:txBody>
          <a:bodyPr/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marL="12700" marR="5080" lvl="0" indent="0" algn="l" defTabSz="914400" rtl="0" eaLnBrk="1" fontAlgn="auto" latinLnBrk="0" hangingPunct="1">
              <a:lnSpc>
                <a:spcPct val="101499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Lorem</a:t>
            </a:r>
            <a:r>
              <a:rPr kumimoji="0" lang="en-US" sz="2000" b="0" i="1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ipsum</a:t>
            </a:r>
            <a:r>
              <a:rPr kumimoji="0" lang="en-US" sz="2000" b="0" i="1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dolor</a:t>
            </a:r>
            <a:r>
              <a:rPr kumimoji="0" lang="en-US" sz="2000" b="0" i="1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sit</a:t>
            </a:r>
            <a:r>
              <a:rPr kumimoji="0" lang="en-US" sz="2000" b="0" i="1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amet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,</a:t>
            </a:r>
            <a:r>
              <a:rPr kumimoji="0" lang="en-US" sz="2000" b="0" i="1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consectetuer</a:t>
            </a:r>
            <a:r>
              <a:rPr kumimoji="0" lang="en-US" sz="2000" b="0" i="1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adipiscing</a:t>
            </a:r>
            <a:r>
              <a:rPr kumimoji="0" lang="en-US" sz="2000" b="0" i="1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elit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,</a:t>
            </a:r>
            <a:r>
              <a:rPr kumimoji="0" lang="en-US" sz="2000" b="0" i="1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sed</a:t>
            </a:r>
            <a:r>
              <a:rPr kumimoji="0" lang="en-US" sz="2000" b="0" i="1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-2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diam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nonummy</a:t>
            </a:r>
            <a:r>
              <a:rPr kumimoji="0" lang="en-US" sz="2000" b="0" i="1" u="none" strike="noStrike" kern="1200" cap="none" spc="6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nibh</a:t>
            </a:r>
            <a:r>
              <a:rPr kumimoji="0" lang="en-US" sz="2000" b="0" i="1" u="none" strike="noStrike" kern="1200" cap="none" spc="6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euismod</a:t>
            </a:r>
            <a:r>
              <a:rPr kumimoji="0" lang="en-US" sz="2000" b="0" i="1" u="none" strike="noStrike" kern="1200" cap="none" spc="6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tincidunt</a:t>
            </a:r>
            <a:r>
              <a:rPr kumimoji="0" lang="en-US" sz="2000" b="0" i="1" u="none" strike="noStrike" kern="1200" cap="none" spc="6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-25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ut.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Book" panose="020B0502020204020303" pitchFamily="34" charset="77"/>
              <a:ea typeface="+mn-ea"/>
              <a:cs typeface="Futura PT Light"/>
            </a:endParaRP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9C28B159-C99D-3DBE-5672-1CA85CBE3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44558" y="3689760"/>
            <a:ext cx="3235817" cy="4915331"/>
          </a:xfrm>
        </p:spPr>
        <p:txBody>
          <a:bodyPr lIns="0" tIns="0" rIns="0" bIns="0"/>
          <a:lstStyle>
            <a:lvl1pPr marL="174625" indent="-155575">
              <a:buNone/>
              <a:tabLst/>
              <a:defRPr lang="en-US" sz="2600" spc="-10" smtClean="0">
                <a:solidFill>
                  <a:srgbClr val="004047"/>
                </a:solidFill>
                <a:cs typeface="Futura PT Medium"/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marL="175260" marR="256540" lvl="0" indent="0" algn="l" defTabSz="914400" rtl="0" eaLnBrk="1" fontAlgn="auto" latinLnBrk="0" hangingPunct="1">
              <a:lnSpc>
                <a:spcPct val="101499"/>
              </a:lnSpc>
              <a:spcBef>
                <a:spcPts val="5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Lorem</a:t>
            </a:r>
            <a:r>
              <a:rPr kumimoji="0" lang="en-US" sz="26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ipsum</a:t>
            </a:r>
            <a:r>
              <a:rPr kumimoji="0" lang="en-US" sz="26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dolor</a:t>
            </a:r>
            <a:r>
              <a:rPr kumimoji="0" lang="en-US" sz="26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2600" b="0" i="0" u="none" strike="noStrike" kern="1200" cap="none" spc="-2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sit </a:t>
            </a:r>
            <a:r>
              <a:rPr kumimoji="0" lang="en-US" sz="2600" b="0" i="0" u="none" strike="noStrike" kern="1200" cap="none" spc="-1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amet</a:t>
            </a:r>
            <a:r>
              <a:rPr kumimoji="0" lang="en-US" sz="2600" b="0" i="0" u="none" strike="noStrike" kern="1200" cap="none" spc="-1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,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Medium"/>
              <a:ea typeface="+mn-ea"/>
              <a:cs typeface="Futura PT Medium"/>
            </a:endParaRPr>
          </a:p>
          <a:p>
            <a:pPr marL="175260" marR="90170" lvl="0" indent="0" algn="l" defTabSz="914400" rtl="0" eaLnBrk="1" fontAlgn="auto" latinLnBrk="0" hangingPunct="1">
              <a:lnSpc>
                <a:spcPct val="101499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Lorem</a:t>
            </a:r>
            <a:r>
              <a:rPr kumimoji="0" lang="en-US" sz="1950" b="0" i="0" u="none" strike="noStrike" kern="1200" cap="none" spc="2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ipsum</a:t>
            </a:r>
            <a:r>
              <a:rPr kumimoji="0" lang="en-US" sz="1950" b="0" i="0" u="none" strike="noStrike" kern="1200" cap="none" spc="2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dolor</a:t>
            </a:r>
            <a:r>
              <a:rPr kumimoji="0" lang="en-US" sz="1950" b="0" i="0" u="none" strike="noStrike" kern="1200" cap="none" spc="2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sit</a:t>
            </a:r>
            <a:r>
              <a:rPr kumimoji="0" lang="en-US" sz="1950" b="0" i="0" u="none" strike="noStrike" kern="1200" cap="none" spc="2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amet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,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consectetuer</a:t>
            </a:r>
            <a:r>
              <a:rPr kumimoji="0" lang="en-US" sz="1950" b="0" i="0" u="none" strike="noStrike" kern="1200" cap="none" spc="6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adipiscing</a:t>
            </a:r>
            <a:r>
              <a:rPr kumimoji="0" lang="en-US" sz="1950" b="0" i="0" u="none" strike="noStrike" kern="1200" cap="none" spc="7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elit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,</a:t>
            </a:r>
            <a:r>
              <a:rPr kumimoji="0" lang="en-US" sz="1950" b="0" i="0" u="none" strike="noStrike" kern="1200" cap="none" spc="7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2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sed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diam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nonummy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nibh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euismod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tincidunt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ut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laoreet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dolore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magna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aliquam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erat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volutpat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.</a:t>
            </a:r>
            <a:endParaRPr kumimoji="0" lang="en-US" sz="19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Book"/>
              <a:ea typeface="+mn-ea"/>
              <a:cs typeface="Futura PT Bold"/>
            </a:endParaRPr>
          </a:p>
          <a:p>
            <a:pPr marL="175260" marR="406400" lvl="0" indent="0" algn="l" defTabSz="914400" rtl="0" eaLnBrk="1" fontAlgn="auto" latinLnBrk="0" hangingPunct="1">
              <a:lnSpc>
                <a:spcPct val="101499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Ut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wisi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enim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ad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minim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veniam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,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quis</a:t>
            </a:r>
            <a:r>
              <a:rPr kumimoji="0" lang="en-US" sz="1950" b="0" i="0" u="none" strike="noStrike" kern="1200" cap="none" spc="35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nostrud</a:t>
            </a:r>
            <a:r>
              <a:rPr kumimoji="0" lang="en-US" sz="1950" b="0" i="0" u="none" strike="noStrike" kern="1200" cap="none" spc="35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exerci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tation</a:t>
            </a:r>
            <a:r>
              <a:rPr kumimoji="0" lang="en-US" sz="1950" b="0" i="0" u="none" strike="noStrike" kern="1200" cap="none" spc="6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ullamcorper</a:t>
            </a:r>
            <a:r>
              <a:rPr kumimoji="0" lang="en-US" sz="1950" b="0" i="0" u="none" strike="noStrike" kern="1200" cap="none" spc="7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suscipit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lobortis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nisl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ut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aliquip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ex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25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ea</a:t>
            </a:r>
            <a:r>
              <a:rPr kumimoji="0" lang="en-US" sz="1950" b="0" i="0" u="none" strike="noStrike" kern="1200" cap="none" spc="-2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commodo</a:t>
            </a:r>
            <a:r>
              <a:rPr kumimoji="0" lang="en-US" sz="1950" b="0" i="0" u="none" strike="noStrike" kern="1200" cap="none" spc="7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consequat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.</a:t>
            </a:r>
            <a:endParaRPr kumimoji="0" lang="en-US" sz="19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Book"/>
              <a:ea typeface="+mn-ea"/>
              <a:cs typeface="Futura PT Bold"/>
            </a:endParaRPr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9919C740-52BE-1BFF-23C5-886B061FE1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614650" y="3597275"/>
            <a:ext cx="3246438" cy="5008563"/>
          </a:xfrm>
        </p:spPr>
        <p:txBody>
          <a:bodyPr/>
          <a:lstStyle>
            <a:lvl1pPr>
              <a:buNone/>
              <a:defRPr lang="en-US" sz="2600" spc="-10" smtClean="0">
                <a:solidFill>
                  <a:srgbClr val="004047"/>
                </a:solidFill>
                <a:cs typeface="Futura PT Medium"/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marL="128905" marR="236854" lvl="0" indent="0" algn="l" defTabSz="914400" rtl="0" eaLnBrk="1" fontAlgn="auto" latinLnBrk="0" hangingPunct="1">
              <a:lnSpc>
                <a:spcPct val="101499"/>
              </a:lnSpc>
              <a:spcBef>
                <a:spcPts val="2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-1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Consectetuer</a:t>
            </a:r>
            <a:r>
              <a:rPr kumimoji="0" lang="en-US" sz="2600" b="0" i="0" u="none" strike="noStrike" kern="1200" cap="none" spc="-1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2600" b="0" i="0" u="none" strike="noStrike" kern="1200" cap="none" spc="-1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adipiscing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Medium"/>
              <a:ea typeface="+mn-ea"/>
              <a:cs typeface="Futura PT Medium"/>
            </a:endParaRPr>
          </a:p>
          <a:p>
            <a:pPr marL="128905" marR="236854" lvl="0" indent="0" algn="l" defTabSz="914400" rtl="0" eaLnBrk="1" fontAlgn="auto" latinLnBrk="0" hangingPunct="1">
              <a:lnSpc>
                <a:spcPct val="101499"/>
              </a:lnSpc>
              <a:spcBef>
                <a:spcPts val="2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Lorem</a:t>
            </a:r>
            <a:r>
              <a:rPr kumimoji="0" lang="en-US" sz="1950" b="0" i="0" u="none" strike="noStrike" kern="1200" cap="none" spc="2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ipsum</a:t>
            </a:r>
            <a:r>
              <a:rPr kumimoji="0" lang="en-US" sz="1950" b="0" i="0" u="none" strike="noStrike" kern="1200" cap="none" spc="2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dolor</a:t>
            </a:r>
            <a:r>
              <a:rPr kumimoji="0" lang="en-US" sz="1950" b="0" i="0" u="none" strike="noStrike" kern="1200" cap="none" spc="2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sit</a:t>
            </a:r>
            <a:r>
              <a:rPr kumimoji="0" lang="en-US" sz="1950" b="0" i="0" u="none" strike="noStrike" kern="1200" cap="none" spc="2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amet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,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consectetuer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adipiscing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elit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,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sed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diam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nonummy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2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nibh</a:t>
            </a:r>
            <a:r>
              <a:rPr kumimoji="0" lang="en-US" sz="1950" b="0" i="0" u="none" strike="noStrike" kern="1200" cap="none" spc="-2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euismod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tincidunt</a:t>
            </a:r>
            <a:r>
              <a:rPr kumimoji="0" lang="en-US" sz="1950" b="0" i="0" u="none" strike="noStrike" kern="1200" cap="none" spc="5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ut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laoreet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dolore</a:t>
            </a:r>
            <a:r>
              <a:rPr kumimoji="0" lang="en-US" sz="1950" b="0" i="0" u="none" strike="noStrike" kern="1200" cap="none" spc="5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magna</a:t>
            </a:r>
            <a:r>
              <a:rPr kumimoji="0" lang="en-US" sz="1950" b="0" i="0" u="none" strike="noStrike" kern="1200" cap="none" spc="6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aliquam</a:t>
            </a:r>
            <a:r>
              <a:rPr kumimoji="0" lang="en-US" sz="1950" b="0" i="0" u="none" strike="noStrike" kern="1200" cap="none" spc="5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2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erat</a:t>
            </a:r>
            <a:r>
              <a:rPr kumimoji="0" lang="en-US" sz="1950" b="0" i="0" u="none" strike="noStrike" kern="1200" cap="none" spc="-2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volutpat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.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Ut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wisi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enim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ad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minim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veniam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,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quis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nostrud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exerci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tation</a:t>
            </a:r>
            <a:r>
              <a:rPr kumimoji="0" lang="en-US" sz="1950" b="0" i="0" u="none" strike="noStrike" kern="1200" cap="none" spc="6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ullamcorper</a:t>
            </a:r>
            <a:r>
              <a:rPr kumimoji="0" lang="en-US" sz="1950" b="0" i="0" u="none" strike="noStrike" kern="1200" cap="none" spc="7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suscipit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lobortis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nisl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ut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aliquip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ex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25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ea</a:t>
            </a:r>
            <a:r>
              <a:rPr kumimoji="0" lang="en-US" sz="1950" b="0" i="0" u="none" strike="noStrike" kern="1200" cap="none" spc="-2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commodo</a:t>
            </a:r>
            <a:r>
              <a:rPr kumimoji="0" lang="en-US" sz="1950" b="0" i="0" u="none" strike="noStrike" kern="1200" cap="none" spc="7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consequat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.</a:t>
            </a:r>
            <a:endParaRPr kumimoji="0" lang="en-US" sz="19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Book"/>
              <a:ea typeface="+mn-ea"/>
              <a:cs typeface="Futura PT Bold"/>
            </a:endParaRPr>
          </a:p>
        </p:txBody>
      </p:sp>
      <p:pic>
        <p:nvPicPr>
          <p:cNvPr id="15" name="Picture 14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023BCFFE-7FDD-DCBA-3EBF-6EEBD36772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1D8C92DD-D9B9-EF8E-2FD1-39DF7FF335A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717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Page Templat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1766B215-8D69-CAA0-E422-C4A281CAB49E}"/>
              </a:ext>
            </a:extLst>
          </p:cNvPr>
          <p:cNvSpPr/>
          <p:nvPr userDrawn="1"/>
        </p:nvSpPr>
        <p:spPr>
          <a:xfrm>
            <a:off x="0" y="1270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E74885-041C-E919-7004-9E4C3B65A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BF3D0EE-7F40-D1FB-9EB6-E9D831C85C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02000" y="1631622"/>
            <a:ext cx="8678650" cy="1859609"/>
          </a:xfrm>
        </p:spPr>
        <p:txBody>
          <a:bodyPr/>
          <a:lstStyle>
            <a:lvl1pPr marL="17463" indent="-17463">
              <a:buNone/>
              <a:tabLst/>
              <a:defRPr sz="6000">
                <a:solidFill>
                  <a:schemeClr val="accent4"/>
                </a:solidFill>
                <a:latin typeface="+mj-lt"/>
              </a:defRPr>
            </a:lvl1pPr>
            <a:lvl2pPr>
              <a:buNone/>
              <a:defRPr sz="7200">
                <a:solidFill>
                  <a:schemeClr val="bg1"/>
                </a:solidFill>
              </a:defRPr>
            </a:lvl2pPr>
            <a:lvl3pPr>
              <a:buNone/>
              <a:defRPr sz="7200">
                <a:solidFill>
                  <a:schemeClr val="bg1"/>
                </a:solidFill>
              </a:defRPr>
            </a:lvl3pPr>
            <a:lvl4pPr>
              <a:buNone/>
              <a:defRPr sz="7200">
                <a:solidFill>
                  <a:schemeClr val="bg1"/>
                </a:solidFill>
              </a:defRPr>
            </a:lvl4pPr>
            <a:lvl5pPr>
              <a:buNone/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Map Page</a:t>
            </a:r>
            <a:r>
              <a:rPr lang="en-OM" dirty="0"/>
              <a:t> Template 03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B7A5AB6-709F-69B8-269A-F33DDD5FDE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01999" y="2570798"/>
            <a:ext cx="8678651" cy="1752600"/>
          </a:xfrm>
        </p:spPr>
        <p:txBody>
          <a:bodyPr/>
          <a:lstStyle>
            <a:lvl1pPr marL="19050" indent="-19050">
              <a:buNone/>
              <a:tabLst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 lvl="0" indent="0" algn="l" defTabSz="914400" rtl="0" eaLnBrk="1" fontAlgn="auto" latinLnBrk="0" hangingPunct="1">
              <a:lnSpc>
                <a:spcPct val="101099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Lorem</a:t>
            </a:r>
            <a:r>
              <a:rPr kumimoji="0" lang="en-US" sz="32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ipsum</a:t>
            </a:r>
            <a:r>
              <a:rPr kumimoji="0" lang="en-US" sz="32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dolor</a:t>
            </a:r>
            <a:r>
              <a:rPr kumimoji="0" lang="en-US" sz="32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sit</a:t>
            </a:r>
            <a:r>
              <a:rPr kumimoji="0" lang="en-US" sz="32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-1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amet</a:t>
            </a:r>
            <a:r>
              <a:rPr kumimoji="0" lang="en-US" sz="3200" b="0" i="0" u="none" strike="noStrike" kern="1200" cap="none" spc="-1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consectetuer</a:t>
            </a:r>
            <a:r>
              <a:rPr kumimoji="0" lang="en-US" sz="3200" b="0" i="0" u="none" strike="noStrike" kern="1200" cap="none" spc="11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adipiscing</a:t>
            </a:r>
            <a:r>
              <a:rPr kumimoji="0" lang="en-US" sz="3200" b="0" i="0" u="none" strike="noStrike" kern="1200" cap="none" spc="12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elit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,</a:t>
            </a:r>
            <a:r>
              <a:rPr kumimoji="0" lang="en-US" sz="3200" b="0" i="0" u="none" strike="noStrike" kern="1200" cap="none" spc="12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-2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sed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diam</a:t>
            </a:r>
            <a:r>
              <a:rPr kumimoji="0" lang="en-US" sz="3200" b="0" i="0" u="none" strike="noStrike" kern="1200" cap="none" spc="6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nonummy</a:t>
            </a:r>
            <a:r>
              <a:rPr kumimoji="0" lang="en-US" sz="3200" b="0" i="0" u="none" strike="noStrike" kern="1200" cap="none" spc="6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nibh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Medium"/>
              <a:ea typeface="+mn-ea"/>
              <a:cs typeface="Futura PT Medium"/>
            </a:endParaRPr>
          </a:p>
        </p:txBody>
      </p:sp>
      <p:pic>
        <p:nvPicPr>
          <p:cNvPr id="8" name="Picture 7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40DDBF95-C6CA-5D03-C534-5F4B2B6FFA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F4CC04A9-C6D6-DC52-3B07-789B6977BC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938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Page Templat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1766B215-8D69-CAA0-E422-C4A281CAB49E}"/>
              </a:ext>
            </a:extLst>
          </p:cNvPr>
          <p:cNvSpPr/>
          <p:nvPr userDrawn="1"/>
        </p:nvSpPr>
        <p:spPr>
          <a:xfrm>
            <a:off x="0" y="1270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E74885-041C-E919-7004-9E4C3B65A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F8AE0B3-D95D-20D5-A21A-F7518E8D793C}"/>
              </a:ext>
            </a:extLst>
          </p:cNvPr>
          <p:cNvSpPr/>
          <p:nvPr userDrawn="1"/>
        </p:nvSpPr>
        <p:spPr>
          <a:xfrm>
            <a:off x="1047088" y="1047088"/>
            <a:ext cx="18010505" cy="9214485"/>
          </a:xfrm>
          <a:custGeom>
            <a:avLst/>
            <a:gdLst/>
            <a:ahLst/>
            <a:cxnLst/>
            <a:rect l="l" t="t" r="r" b="b"/>
            <a:pathLst>
              <a:path w="18010505" h="9214485">
                <a:moveTo>
                  <a:pt x="18009922" y="0"/>
                </a:moveTo>
                <a:lnTo>
                  <a:pt x="0" y="0"/>
                </a:lnTo>
                <a:lnTo>
                  <a:pt x="0" y="9214379"/>
                </a:lnTo>
                <a:lnTo>
                  <a:pt x="18009922" y="9214379"/>
                </a:lnTo>
                <a:lnTo>
                  <a:pt x="1800992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BEC0A0FF-787A-F155-B878-AAF3ACE0AE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02000" y="1631622"/>
            <a:ext cx="8678650" cy="1859609"/>
          </a:xfrm>
        </p:spPr>
        <p:txBody>
          <a:bodyPr/>
          <a:lstStyle>
            <a:lvl1pPr marL="17463" indent="-17463">
              <a:buNone/>
              <a:tabLst/>
              <a:defRPr sz="6000">
                <a:solidFill>
                  <a:schemeClr val="bg1"/>
                </a:solidFill>
                <a:latin typeface="+mj-lt"/>
              </a:defRPr>
            </a:lvl1pPr>
            <a:lvl2pPr>
              <a:buNone/>
              <a:defRPr sz="7200">
                <a:solidFill>
                  <a:schemeClr val="bg1"/>
                </a:solidFill>
              </a:defRPr>
            </a:lvl2pPr>
            <a:lvl3pPr>
              <a:buNone/>
              <a:defRPr sz="7200">
                <a:solidFill>
                  <a:schemeClr val="bg1"/>
                </a:solidFill>
              </a:defRPr>
            </a:lvl3pPr>
            <a:lvl4pPr>
              <a:buNone/>
              <a:defRPr sz="7200">
                <a:solidFill>
                  <a:schemeClr val="bg1"/>
                </a:solidFill>
              </a:defRPr>
            </a:lvl4pPr>
            <a:lvl5pPr>
              <a:buNone/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Map Page</a:t>
            </a:r>
            <a:r>
              <a:rPr lang="en-OM" dirty="0"/>
              <a:t> Template 03</a:t>
            </a:r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02BB155-D7DB-364C-DC29-9CFDB32B4F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01999" y="2570798"/>
            <a:ext cx="7658891" cy="1752600"/>
          </a:xfrm>
        </p:spPr>
        <p:txBody>
          <a:bodyPr/>
          <a:lstStyle>
            <a:lvl1pPr marL="19050" indent="-19050">
              <a:buNone/>
              <a:tabLst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 lvl="0" indent="0" algn="l" defTabSz="914400" rtl="0" eaLnBrk="1" fontAlgn="auto" latinLnBrk="0" hangingPunct="1">
              <a:lnSpc>
                <a:spcPct val="101099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Lorem</a:t>
            </a:r>
            <a:r>
              <a:rPr kumimoji="0" lang="en-US" sz="32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ipsum</a:t>
            </a:r>
            <a:r>
              <a:rPr kumimoji="0" lang="en-US" sz="32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dolor</a:t>
            </a:r>
            <a:r>
              <a:rPr kumimoji="0" lang="en-US" sz="32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sit</a:t>
            </a:r>
            <a:r>
              <a:rPr kumimoji="0" lang="en-US" sz="32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-1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amet</a:t>
            </a:r>
            <a:r>
              <a:rPr kumimoji="0" lang="en-US" sz="3200" b="0" i="0" u="none" strike="noStrike" kern="1200" cap="none" spc="-1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consectetuer</a:t>
            </a:r>
            <a:r>
              <a:rPr kumimoji="0" lang="en-US" sz="3200" b="0" i="0" u="none" strike="noStrike" kern="1200" cap="none" spc="11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adipiscing</a:t>
            </a:r>
            <a:r>
              <a:rPr kumimoji="0" lang="en-US" sz="3200" b="0" i="0" u="none" strike="noStrike" kern="1200" cap="none" spc="12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elit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,</a:t>
            </a:r>
            <a:r>
              <a:rPr kumimoji="0" lang="en-US" sz="3200" b="0" i="0" u="none" strike="noStrike" kern="1200" cap="none" spc="12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-2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sed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diam</a:t>
            </a:r>
            <a:r>
              <a:rPr kumimoji="0" lang="en-US" sz="3200" b="0" i="0" u="none" strike="noStrike" kern="1200" cap="none" spc="6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nonummy</a:t>
            </a:r>
            <a:r>
              <a:rPr kumimoji="0" lang="en-US" sz="3200" b="0" i="0" u="none" strike="noStrike" kern="1200" cap="none" spc="6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nibh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Medium"/>
              <a:ea typeface="+mn-ea"/>
              <a:cs typeface="Futura PT Medium"/>
            </a:endParaRPr>
          </a:p>
        </p:txBody>
      </p:sp>
      <p:pic>
        <p:nvPicPr>
          <p:cNvPr id="10" name="Picture 9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31E4D5E4-276F-1008-5277-735CD1AF85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1C9C3DFA-8FCE-44C5-340A-033E3C8FDB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036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p Page Templat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1766B215-8D69-CAA0-E422-C4A281CAB49E}"/>
              </a:ext>
            </a:extLst>
          </p:cNvPr>
          <p:cNvSpPr/>
          <p:nvPr userDrawn="1"/>
        </p:nvSpPr>
        <p:spPr>
          <a:xfrm>
            <a:off x="0" y="1270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E74885-041C-E919-7004-9E4C3B65A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F8AE0B3-D95D-20D5-A21A-F7518E8D793C}"/>
              </a:ext>
            </a:extLst>
          </p:cNvPr>
          <p:cNvSpPr/>
          <p:nvPr userDrawn="1"/>
        </p:nvSpPr>
        <p:spPr>
          <a:xfrm>
            <a:off x="1047088" y="1047088"/>
            <a:ext cx="18010505" cy="9214485"/>
          </a:xfrm>
          <a:custGeom>
            <a:avLst/>
            <a:gdLst/>
            <a:ahLst/>
            <a:cxnLst/>
            <a:rect l="l" t="t" r="r" b="b"/>
            <a:pathLst>
              <a:path w="18010505" h="9214485">
                <a:moveTo>
                  <a:pt x="18009922" y="0"/>
                </a:moveTo>
                <a:lnTo>
                  <a:pt x="0" y="0"/>
                </a:lnTo>
                <a:lnTo>
                  <a:pt x="0" y="9214379"/>
                </a:lnTo>
                <a:lnTo>
                  <a:pt x="18009922" y="9214379"/>
                </a:lnTo>
                <a:lnTo>
                  <a:pt x="1800992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11" descr="A map of the world&#10;&#10;AI-generated content may be incorrect.">
            <a:extLst>
              <a:ext uri="{FF2B5EF4-FFF2-40B4-BE49-F238E27FC236}">
                <a16:creationId xmlns:a16="http://schemas.microsoft.com/office/drawing/2014/main" id="{70CE8ABB-0C9B-0693-1494-DD67F4C78B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52" y="4378685"/>
            <a:ext cx="11259073" cy="5503969"/>
          </a:xfrm>
          <a:prstGeom prst="rect">
            <a:avLst/>
          </a:prstGeom>
        </p:spPr>
      </p:pic>
      <p:sp>
        <p:nvSpPr>
          <p:cNvPr id="13" name="object 6">
            <a:extLst>
              <a:ext uri="{FF2B5EF4-FFF2-40B4-BE49-F238E27FC236}">
                <a16:creationId xmlns:a16="http://schemas.microsoft.com/office/drawing/2014/main" id="{AA188E12-4BFD-633E-023E-1D416C1252D4}"/>
              </a:ext>
            </a:extLst>
          </p:cNvPr>
          <p:cNvSpPr/>
          <p:nvPr userDrawn="1"/>
        </p:nvSpPr>
        <p:spPr>
          <a:xfrm>
            <a:off x="1344964" y="5169453"/>
            <a:ext cx="62865" cy="30480"/>
          </a:xfrm>
          <a:custGeom>
            <a:avLst/>
            <a:gdLst/>
            <a:ahLst/>
            <a:cxnLst/>
            <a:rect l="l" t="t" r="r" b="b"/>
            <a:pathLst>
              <a:path w="62865" h="30479">
                <a:moveTo>
                  <a:pt x="29402" y="0"/>
                </a:moveTo>
                <a:lnTo>
                  <a:pt x="0" y="6937"/>
                </a:lnTo>
                <a:lnTo>
                  <a:pt x="62594" y="29952"/>
                </a:lnTo>
                <a:lnTo>
                  <a:pt x="56905" y="10162"/>
                </a:lnTo>
                <a:lnTo>
                  <a:pt x="47105" y="626"/>
                </a:lnTo>
                <a:lnTo>
                  <a:pt x="29402" y="0"/>
                </a:lnTo>
                <a:close/>
              </a:path>
            </a:pathLst>
          </a:custGeom>
          <a:solidFill>
            <a:srgbClr val="FFFFFF">
              <a:alpha val="6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B899FA2F-9B8C-DA1F-976A-FBCFF154DB13}"/>
              </a:ext>
            </a:extLst>
          </p:cNvPr>
          <p:cNvSpPr/>
          <p:nvPr userDrawn="1"/>
        </p:nvSpPr>
        <p:spPr>
          <a:xfrm>
            <a:off x="12773789" y="6088006"/>
            <a:ext cx="2950845" cy="3510916"/>
          </a:xfrm>
          <a:custGeom>
            <a:avLst/>
            <a:gdLst/>
            <a:ahLst/>
            <a:cxnLst/>
            <a:rect l="l" t="t" r="r" b="b"/>
            <a:pathLst>
              <a:path w="2950844" h="4456430">
                <a:moveTo>
                  <a:pt x="2950391" y="0"/>
                </a:moveTo>
                <a:lnTo>
                  <a:pt x="0" y="0"/>
                </a:lnTo>
                <a:lnTo>
                  <a:pt x="0" y="4456000"/>
                </a:lnTo>
                <a:lnTo>
                  <a:pt x="2950391" y="4456000"/>
                </a:lnTo>
                <a:lnTo>
                  <a:pt x="2950391" y="0"/>
                </a:lnTo>
                <a:close/>
              </a:path>
            </a:pathLst>
          </a:custGeom>
          <a:solidFill>
            <a:srgbClr val="404041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A726CA38-ECC5-7224-D2EC-1B5383F0159C}"/>
              </a:ext>
            </a:extLst>
          </p:cNvPr>
          <p:cNvSpPr/>
          <p:nvPr userDrawn="1"/>
        </p:nvSpPr>
        <p:spPr>
          <a:xfrm>
            <a:off x="12773789" y="5142492"/>
            <a:ext cx="2950845" cy="945515"/>
          </a:xfrm>
          <a:custGeom>
            <a:avLst/>
            <a:gdLst/>
            <a:ahLst/>
            <a:cxnLst/>
            <a:rect l="l" t="t" r="r" b="b"/>
            <a:pathLst>
              <a:path w="2950844" h="945514">
                <a:moveTo>
                  <a:pt x="2950391" y="0"/>
                </a:moveTo>
                <a:lnTo>
                  <a:pt x="0" y="0"/>
                </a:lnTo>
                <a:lnTo>
                  <a:pt x="0" y="945280"/>
                </a:lnTo>
                <a:lnTo>
                  <a:pt x="2950391" y="945280"/>
                </a:lnTo>
                <a:lnTo>
                  <a:pt x="2950391" y="0"/>
                </a:lnTo>
                <a:close/>
              </a:path>
            </a:pathLst>
          </a:custGeom>
          <a:solidFill>
            <a:srgbClr val="E0DD00">
              <a:alpha val="49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4">
            <a:extLst>
              <a:ext uri="{FF2B5EF4-FFF2-40B4-BE49-F238E27FC236}">
                <a16:creationId xmlns:a16="http://schemas.microsoft.com/office/drawing/2014/main" id="{447CD217-EDAE-D27C-44AB-611583F528E4}"/>
              </a:ext>
            </a:extLst>
          </p:cNvPr>
          <p:cNvSpPr/>
          <p:nvPr userDrawn="1"/>
        </p:nvSpPr>
        <p:spPr>
          <a:xfrm>
            <a:off x="12804196" y="3189651"/>
            <a:ext cx="5961380" cy="1488440"/>
          </a:xfrm>
          <a:custGeom>
            <a:avLst/>
            <a:gdLst/>
            <a:ahLst/>
            <a:cxnLst/>
            <a:rect l="l" t="t" r="r" b="b"/>
            <a:pathLst>
              <a:path w="5961380" h="1488439">
                <a:moveTo>
                  <a:pt x="0" y="0"/>
                </a:moveTo>
                <a:lnTo>
                  <a:pt x="5960855" y="0"/>
                </a:lnTo>
                <a:lnTo>
                  <a:pt x="5960855" y="1487818"/>
                </a:lnTo>
                <a:lnTo>
                  <a:pt x="0" y="1487818"/>
                </a:lnTo>
                <a:lnTo>
                  <a:pt x="0" y="0"/>
                </a:lnTo>
                <a:close/>
              </a:path>
            </a:pathLst>
          </a:custGeom>
          <a:ln w="2786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2BD7470-0850-445A-ACDD-97D5E8F2F376}"/>
              </a:ext>
            </a:extLst>
          </p:cNvPr>
          <p:cNvGrpSpPr/>
          <p:nvPr userDrawn="1"/>
        </p:nvGrpSpPr>
        <p:grpSpPr>
          <a:xfrm>
            <a:off x="8732798" y="2760468"/>
            <a:ext cx="5685329" cy="4060825"/>
            <a:chOff x="8732798" y="2760468"/>
            <a:chExt cx="5685329" cy="4060825"/>
          </a:xfrm>
        </p:grpSpPr>
        <p:sp>
          <p:nvSpPr>
            <p:cNvPr id="40" name="object 15">
              <a:extLst>
                <a:ext uri="{FF2B5EF4-FFF2-40B4-BE49-F238E27FC236}">
                  <a16:creationId xmlns:a16="http://schemas.microsoft.com/office/drawing/2014/main" id="{8EA64681-0363-DA19-B61F-4E297DD899F3}"/>
                </a:ext>
              </a:extLst>
            </p:cNvPr>
            <p:cNvSpPr/>
            <p:nvPr/>
          </p:nvSpPr>
          <p:spPr>
            <a:xfrm>
              <a:off x="8732798" y="2760468"/>
              <a:ext cx="4979035" cy="4060825"/>
            </a:xfrm>
            <a:custGeom>
              <a:avLst/>
              <a:gdLst/>
              <a:ahLst/>
              <a:cxnLst/>
              <a:rect l="l" t="t" r="r" b="b"/>
              <a:pathLst>
                <a:path w="4979034" h="4060825">
                  <a:moveTo>
                    <a:pt x="4948153" y="0"/>
                  </a:moveTo>
                  <a:lnTo>
                    <a:pt x="0" y="4060399"/>
                  </a:lnTo>
                  <a:lnTo>
                    <a:pt x="4285419" y="2179420"/>
                  </a:lnTo>
                  <a:lnTo>
                    <a:pt x="4695752" y="1867827"/>
                  </a:lnTo>
                  <a:lnTo>
                    <a:pt x="4978560" y="675110"/>
                  </a:lnTo>
                  <a:lnTo>
                    <a:pt x="4948153" y="0"/>
                  </a:lnTo>
                  <a:close/>
                </a:path>
              </a:pathLst>
            </a:custGeom>
            <a:solidFill>
              <a:schemeClr val="accent4">
                <a:alpha val="40115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1" name="object 16">
              <a:extLst>
                <a:ext uri="{FF2B5EF4-FFF2-40B4-BE49-F238E27FC236}">
                  <a16:creationId xmlns:a16="http://schemas.microsoft.com/office/drawing/2014/main" id="{AB6CD797-BD00-A586-261B-EC292F23FE7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70282" y="3078560"/>
              <a:ext cx="1647845" cy="1866900"/>
            </a:xfrm>
            <a:prstGeom prst="rect">
              <a:avLst/>
            </a:prstGeom>
          </p:spPr>
        </p:pic>
      </p:grpSp>
      <p:pic>
        <p:nvPicPr>
          <p:cNvPr id="42" name="object 17">
            <a:extLst>
              <a:ext uri="{FF2B5EF4-FFF2-40B4-BE49-F238E27FC236}">
                <a16:creationId xmlns:a16="http://schemas.microsoft.com/office/drawing/2014/main" id="{A69F70B0-F232-D4FB-DBD5-06FE197E6D62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3629837" y="2748213"/>
            <a:ext cx="90594" cy="175260"/>
          </a:xfrm>
          <a:prstGeom prst="rect">
            <a:avLst/>
          </a:prstGeom>
        </p:spPr>
      </p:pic>
      <p:sp>
        <p:nvSpPr>
          <p:cNvPr id="43" name="object 18">
            <a:extLst>
              <a:ext uri="{FF2B5EF4-FFF2-40B4-BE49-F238E27FC236}">
                <a16:creationId xmlns:a16="http://schemas.microsoft.com/office/drawing/2014/main" id="{C559F12F-A617-98AD-50F2-ACEA94E5E578}"/>
              </a:ext>
            </a:extLst>
          </p:cNvPr>
          <p:cNvSpPr/>
          <p:nvPr userDrawn="1"/>
        </p:nvSpPr>
        <p:spPr>
          <a:xfrm>
            <a:off x="13659019" y="2987603"/>
            <a:ext cx="25400" cy="24130"/>
          </a:xfrm>
          <a:custGeom>
            <a:avLst/>
            <a:gdLst/>
            <a:ahLst/>
            <a:cxnLst/>
            <a:rect l="l" t="t" r="r" b="b"/>
            <a:pathLst>
              <a:path w="25400" h="24130">
                <a:moveTo>
                  <a:pt x="10250" y="0"/>
                </a:moveTo>
                <a:lnTo>
                  <a:pt x="8138" y="0"/>
                </a:lnTo>
                <a:lnTo>
                  <a:pt x="7734" y="272"/>
                </a:lnTo>
                <a:lnTo>
                  <a:pt x="6859" y="1026"/>
                </a:lnTo>
                <a:lnTo>
                  <a:pt x="6592" y="1225"/>
                </a:lnTo>
                <a:lnTo>
                  <a:pt x="5728" y="2345"/>
                </a:lnTo>
                <a:lnTo>
                  <a:pt x="5278" y="3067"/>
                </a:lnTo>
                <a:lnTo>
                  <a:pt x="5214" y="3204"/>
                </a:lnTo>
                <a:lnTo>
                  <a:pt x="5099" y="3434"/>
                </a:lnTo>
                <a:lnTo>
                  <a:pt x="5004" y="3727"/>
                </a:lnTo>
                <a:lnTo>
                  <a:pt x="4942" y="8146"/>
                </a:lnTo>
                <a:lnTo>
                  <a:pt x="5078" y="8596"/>
                </a:lnTo>
                <a:lnTo>
                  <a:pt x="5120" y="13046"/>
                </a:lnTo>
                <a:lnTo>
                  <a:pt x="1874" y="15528"/>
                </a:lnTo>
                <a:lnTo>
                  <a:pt x="839" y="16250"/>
                </a:lnTo>
                <a:lnTo>
                  <a:pt x="408" y="16606"/>
                </a:lnTo>
                <a:lnTo>
                  <a:pt x="261" y="16753"/>
                </a:lnTo>
                <a:lnTo>
                  <a:pt x="0" y="17088"/>
                </a:lnTo>
                <a:lnTo>
                  <a:pt x="0" y="19999"/>
                </a:lnTo>
                <a:lnTo>
                  <a:pt x="136" y="20219"/>
                </a:lnTo>
                <a:lnTo>
                  <a:pt x="397" y="20564"/>
                </a:lnTo>
                <a:lnTo>
                  <a:pt x="869" y="21067"/>
                </a:lnTo>
                <a:lnTo>
                  <a:pt x="1874" y="21926"/>
                </a:lnTo>
                <a:lnTo>
                  <a:pt x="2177" y="22229"/>
                </a:lnTo>
                <a:lnTo>
                  <a:pt x="4265" y="23674"/>
                </a:lnTo>
                <a:lnTo>
                  <a:pt x="7027" y="23674"/>
                </a:lnTo>
                <a:lnTo>
                  <a:pt x="8001" y="22229"/>
                </a:lnTo>
                <a:lnTo>
                  <a:pt x="8303" y="21926"/>
                </a:lnTo>
                <a:lnTo>
                  <a:pt x="8174" y="21926"/>
                </a:lnTo>
                <a:lnTo>
                  <a:pt x="9261" y="21402"/>
                </a:lnTo>
                <a:lnTo>
                  <a:pt x="14334" y="21402"/>
                </a:lnTo>
                <a:lnTo>
                  <a:pt x="14910" y="20858"/>
                </a:lnTo>
                <a:lnTo>
                  <a:pt x="20581" y="17088"/>
                </a:lnTo>
                <a:lnTo>
                  <a:pt x="21304" y="16753"/>
                </a:lnTo>
                <a:lnTo>
                  <a:pt x="25140" y="7905"/>
                </a:lnTo>
                <a:lnTo>
                  <a:pt x="24962" y="7444"/>
                </a:lnTo>
                <a:lnTo>
                  <a:pt x="24774" y="7120"/>
                </a:lnTo>
                <a:lnTo>
                  <a:pt x="24543" y="6868"/>
                </a:lnTo>
                <a:lnTo>
                  <a:pt x="24418" y="6732"/>
                </a:lnTo>
                <a:lnTo>
                  <a:pt x="24062" y="6471"/>
                </a:lnTo>
                <a:lnTo>
                  <a:pt x="18983" y="6471"/>
                </a:lnTo>
                <a:lnTo>
                  <a:pt x="18585" y="6198"/>
                </a:lnTo>
                <a:lnTo>
                  <a:pt x="17496" y="4492"/>
                </a:lnTo>
                <a:lnTo>
                  <a:pt x="17423" y="4314"/>
                </a:lnTo>
                <a:lnTo>
                  <a:pt x="17297" y="3968"/>
                </a:lnTo>
                <a:lnTo>
                  <a:pt x="17203" y="3727"/>
                </a:lnTo>
                <a:lnTo>
                  <a:pt x="17093" y="3434"/>
                </a:lnTo>
                <a:lnTo>
                  <a:pt x="17005" y="3204"/>
                </a:lnTo>
                <a:lnTo>
                  <a:pt x="16952" y="3067"/>
                </a:lnTo>
                <a:lnTo>
                  <a:pt x="16512" y="2345"/>
                </a:lnTo>
                <a:lnTo>
                  <a:pt x="14264" y="2345"/>
                </a:lnTo>
                <a:lnTo>
                  <a:pt x="11543" y="1225"/>
                </a:lnTo>
                <a:lnTo>
                  <a:pt x="11900" y="1225"/>
                </a:lnTo>
                <a:lnTo>
                  <a:pt x="11612" y="1026"/>
                </a:lnTo>
                <a:lnTo>
                  <a:pt x="10669" y="272"/>
                </a:lnTo>
                <a:lnTo>
                  <a:pt x="10250" y="0"/>
                </a:lnTo>
                <a:close/>
              </a:path>
              <a:path w="25400" h="24130">
                <a:moveTo>
                  <a:pt x="14334" y="21402"/>
                </a:moveTo>
                <a:lnTo>
                  <a:pt x="9907" y="21402"/>
                </a:lnTo>
                <a:lnTo>
                  <a:pt x="10772" y="21926"/>
                </a:lnTo>
                <a:lnTo>
                  <a:pt x="13692" y="21926"/>
                </a:lnTo>
                <a:lnTo>
                  <a:pt x="14334" y="21402"/>
                </a:lnTo>
                <a:close/>
              </a:path>
            </a:pathLst>
          </a:custGeom>
          <a:solidFill>
            <a:srgbClr val="1515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8">
            <a:extLst>
              <a:ext uri="{FF2B5EF4-FFF2-40B4-BE49-F238E27FC236}">
                <a16:creationId xmlns:a16="http://schemas.microsoft.com/office/drawing/2014/main" id="{CF20C683-BDC3-4E94-6D83-C2DE8A859E70}"/>
              </a:ext>
            </a:extLst>
          </p:cNvPr>
          <p:cNvSpPr/>
          <p:nvPr userDrawn="1"/>
        </p:nvSpPr>
        <p:spPr>
          <a:xfrm>
            <a:off x="15863937" y="6088006"/>
            <a:ext cx="2950845" cy="3510915"/>
          </a:xfrm>
          <a:custGeom>
            <a:avLst/>
            <a:gdLst/>
            <a:ahLst/>
            <a:cxnLst/>
            <a:rect l="l" t="t" r="r" b="b"/>
            <a:pathLst>
              <a:path w="2950844" h="4456430">
                <a:moveTo>
                  <a:pt x="2950391" y="0"/>
                </a:moveTo>
                <a:lnTo>
                  <a:pt x="0" y="0"/>
                </a:lnTo>
                <a:lnTo>
                  <a:pt x="0" y="4456000"/>
                </a:lnTo>
                <a:lnTo>
                  <a:pt x="2950391" y="4456000"/>
                </a:lnTo>
                <a:lnTo>
                  <a:pt x="2950391" y="0"/>
                </a:lnTo>
                <a:close/>
              </a:path>
            </a:pathLst>
          </a:custGeom>
          <a:solidFill>
            <a:schemeClr val="accent3">
              <a:lumMod val="50000"/>
              <a:lumOff val="50000"/>
              <a:alpha val="3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9">
            <a:extLst>
              <a:ext uri="{FF2B5EF4-FFF2-40B4-BE49-F238E27FC236}">
                <a16:creationId xmlns:a16="http://schemas.microsoft.com/office/drawing/2014/main" id="{FDF27D2B-4FA8-3708-4F3A-B01758C7E703}"/>
              </a:ext>
            </a:extLst>
          </p:cNvPr>
          <p:cNvSpPr/>
          <p:nvPr userDrawn="1"/>
        </p:nvSpPr>
        <p:spPr>
          <a:xfrm>
            <a:off x="15863937" y="5142492"/>
            <a:ext cx="2950845" cy="945515"/>
          </a:xfrm>
          <a:custGeom>
            <a:avLst/>
            <a:gdLst/>
            <a:ahLst/>
            <a:cxnLst/>
            <a:rect l="l" t="t" r="r" b="b"/>
            <a:pathLst>
              <a:path w="2950844" h="945514">
                <a:moveTo>
                  <a:pt x="2950391" y="0"/>
                </a:moveTo>
                <a:lnTo>
                  <a:pt x="0" y="0"/>
                </a:lnTo>
                <a:lnTo>
                  <a:pt x="0" y="945280"/>
                </a:lnTo>
                <a:lnTo>
                  <a:pt x="2950391" y="945280"/>
                </a:lnTo>
                <a:lnTo>
                  <a:pt x="2950391" y="0"/>
                </a:lnTo>
                <a:close/>
              </a:path>
            </a:pathLst>
          </a:custGeom>
          <a:solidFill>
            <a:schemeClr val="accent5">
              <a:lumMod val="50000"/>
              <a:lumOff val="50000"/>
              <a:alpha val="3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19F3348-4D8A-2806-1C18-1B822C1C2208}"/>
              </a:ext>
            </a:extLst>
          </p:cNvPr>
          <p:cNvSpPr/>
          <p:nvPr userDrawn="1"/>
        </p:nvSpPr>
        <p:spPr>
          <a:xfrm>
            <a:off x="8732530" y="6771267"/>
            <a:ext cx="100052" cy="1000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8464948-A737-C537-D104-48A1628F9589}"/>
              </a:ext>
            </a:extLst>
          </p:cNvPr>
          <p:cNvSpPr/>
          <p:nvPr userDrawn="1"/>
        </p:nvSpPr>
        <p:spPr>
          <a:xfrm>
            <a:off x="8547122" y="6754412"/>
            <a:ext cx="100052" cy="1000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E5B722E-3A65-E8E1-1180-D70388CD8D1F}"/>
              </a:ext>
            </a:extLst>
          </p:cNvPr>
          <p:cNvSpPr/>
          <p:nvPr userDrawn="1"/>
        </p:nvSpPr>
        <p:spPr>
          <a:xfrm>
            <a:off x="8551336" y="6623783"/>
            <a:ext cx="100052" cy="1000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F0EFD05-1E24-6A53-254B-15BE0E6A544F}"/>
              </a:ext>
            </a:extLst>
          </p:cNvPr>
          <p:cNvSpPr/>
          <p:nvPr userDrawn="1"/>
        </p:nvSpPr>
        <p:spPr>
          <a:xfrm>
            <a:off x="9339321" y="6712273"/>
            <a:ext cx="100052" cy="1000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397F539-8A5D-499E-6800-7F3D7580429B}"/>
              </a:ext>
            </a:extLst>
          </p:cNvPr>
          <p:cNvSpPr/>
          <p:nvPr userDrawn="1"/>
        </p:nvSpPr>
        <p:spPr>
          <a:xfrm>
            <a:off x="10177872" y="6868185"/>
            <a:ext cx="100052" cy="1000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43D5086-A0AB-DC83-7C20-482B88305A56}"/>
              </a:ext>
            </a:extLst>
          </p:cNvPr>
          <p:cNvSpPr/>
          <p:nvPr userDrawn="1"/>
        </p:nvSpPr>
        <p:spPr>
          <a:xfrm>
            <a:off x="10927933" y="5894792"/>
            <a:ext cx="100052" cy="1000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A3B87BD-12B7-2940-48DC-AD45B3552E43}"/>
              </a:ext>
            </a:extLst>
          </p:cNvPr>
          <p:cNvSpPr/>
          <p:nvPr userDrawn="1"/>
        </p:nvSpPr>
        <p:spPr>
          <a:xfrm>
            <a:off x="9415170" y="5768377"/>
            <a:ext cx="100052" cy="1000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A00633B-672D-2F19-140C-C4AF824247D6}"/>
              </a:ext>
            </a:extLst>
          </p:cNvPr>
          <p:cNvSpPr/>
          <p:nvPr userDrawn="1"/>
        </p:nvSpPr>
        <p:spPr>
          <a:xfrm>
            <a:off x="7586370" y="6130766"/>
            <a:ext cx="100052" cy="1000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1C14A6B-1D9B-23AE-37A3-3F59B6DEE077}"/>
              </a:ext>
            </a:extLst>
          </p:cNvPr>
          <p:cNvSpPr/>
          <p:nvPr userDrawn="1"/>
        </p:nvSpPr>
        <p:spPr>
          <a:xfrm>
            <a:off x="10929933" y="5888450"/>
            <a:ext cx="100052" cy="1000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6C5671C-0409-E09B-773A-D709B5E7E7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02000" y="1631622"/>
            <a:ext cx="8831050" cy="1859609"/>
          </a:xfrm>
        </p:spPr>
        <p:txBody>
          <a:bodyPr/>
          <a:lstStyle>
            <a:lvl1pPr marL="17463" indent="-17463">
              <a:buNone/>
              <a:tabLst/>
              <a:defRPr sz="6000">
                <a:solidFill>
                  <a:schemeClr val="bg1"/>
                </a:solidFill>
                <a:latin typeface="+mj-lt"/>
              </a:defRPr>
            </a:lvl1pPr>
            <a:lvl2pPr>
              <a:buNone/>
              <a:defRPr sz="7200">
                <a:solidFill>
                  <a:schemeClr val="bg1"/>
                </a:solidFill>
              </a:defRPr>
            </a:lvl2pPr>
            <a:lvl3pPr>
              <a:buNone/>
              <a:defRPr sz="7200">
                <a:solidFill>
                  <a:schemeClr val="bg1"/>
                </a:solidFill>
              </a:defRPr>
            </a:lvl3pPr>
            <a:lvl4pPr>
              <a:buNone/>
              <a:defRPr sz="7200">
                <a:solidFill>
                  <a:schemeClr val="bg1"/>
                </a:solidFill>
              </a:defRPr>
            </a:lvl4pPr>
            <a:lvl5pPr>
              <a:buNone/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Map Page</a:t>
            </a:r>
            <a:r>
              <a:rPr lang="en-OM" dirty="0"/>
              <a:t> Template 03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2C20DC49-A735-37F4-1C32-BFEAAEA700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01999" y="2570798"/>
            <a:ext cx="7658891" cy="1752600"/>
          </a:xfrm>
        </p:spPr>
        <p:txBody>
          <a:bodyPr/>
          <a:lstStyle>
            <a:lvl1pPr marL="19050" indent="-19050">
              <a:buNone/>
              <a:tabLst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 lvl="0" indent="0" algn="l" defTabSz="914400" rtl="0" eaLnBrk="1" fontAlgn="auto" latinLnBrk="0" hangingPunct="1">
              <a:lnSpc>
                <a:spcPct val="101099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Lorem</a:t>
            </a:r>
            <a:r>
              <a:rPr kumimoji="0" lang="en-US" sz="32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ipsum</a:t>
            </a:r>
            <a:r>
              <a:rPr kumimoji="0" lang="en-US" sz="32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dolor</a:t>
            </a:r>
            <a:r>
              <a:rPr kumimoji="0" lang="en-US" sz="32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sit</a:t>
            </a:r>
            <a:r>
              <a:rPr kumimoji="0" lang="en-US" sz="32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-1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amet</a:t>
            </a:r>
            <a:r>
              <a:rPr kumimoji="0" lang="en-US" sz="3200" b="0" i="0" u="none" strike="noStrike" kern="1200" cap="none" spc="-1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consectetuer</a:t>
            </a:r>
            <a:r>
              <a:rPr kumimoji="0" lang="en-US" sz="3200" b="0" i="0" u="none" strike="noStrike" kern="1200" cap="none" spc="11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adipiscing</a:t>
            </a:r>
            <a:r>
              <a:rPr kumimoji="0" lang="en-US" sz="3200" b="0" i="0" u="none" strike="noStrike" kern="1200" cap="none" spc="12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elit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,</a:t>
            </a:r>
            <a:r>
              <a:rPr kumimoji="0" lang="en-US" sz="3200" b="0" i="0" u="none" strike="noStrike" kern="1200" cap="none" spc="12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-2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sed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diam</a:t>
            </a:r>
            <a:r>
              <a:rPr kumimoji="0" lang="en-US" sz="3200" b="0" i="0" u="none" strike="noStrike" kern="1200" cap="none" spc="6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nonummy</a:t>
            </a:r>
            <a:r>
              <a:rPr kumimoji="0" lang="en-US" sz="3200" b="0" i="0" u="none" strike="noStrike" kern="1200" cap="none" spc="6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nibh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Medium"/>
              <a:ea typeface="+mn-ea"/>
              <a:cs typeface="Futura PT Medium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B8782E3-7814-F456-EEE8-F2D1F83D8D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314167" y="3433504"/>
            <a:ext cx="4348163" cy="13414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tabLst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42570" marR="645795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Lorem</a:t>
            </a:r>
            <a:r>
              <a:rPr kumimoji="0" lang="en-US" sz="1800" b="0" i="1" u="none" strike="noStrike" kern="1200" cap="none" spc="-3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ipsum</a:t>
            </a:r>
            <a:r>
              <a:rPr kumimoji="0" lang="en-US" sz="1800" b="0" i="1" u="none" strike="noStrike" kern="1200" cap="none" spc="-2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dolor</a:t>
            </a:r>
            <a:r>
              <a:rPr kumimoji="0" lang="en-US" sz="1800" b="0" i="1" u="none" strike="noStrike" kern="1200" cap="none" spc="-3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sit</a:t>
            </a:r>
            <a:r>
              <a:rPr kumimoji="0" lang="en-US" sz="1800" b="0" i="1" u="none" strike="noStrike" kern="1200" cap="none" spc="-2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amet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,</a:t>
            </a:r>
            <a:r>
              <a:rPr kumimoji="0" lang="en-US" sz="1800" b="0" i="1" u="none" strike="noStrike" kern="1200" cap="none" spc="-3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 </a:t>
            </a:r>
            <a:r>
              <a:rPr kumimoji="0" lang="en-US" sz="1800" b="0" i="1" u="none" strike="noStrike" kern="1200" cap="none" spc="-1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consectetuer</a:t>
            </a:r>
            <a:r>
              <a:rPr kumimoji="0" lang="en-US" sz="1800" b="0" i="1" u="none" strike="noStrike" kern="1200" cap="none" spc="-1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adipiscing</a:t>
            </a:r>
            <a:r>
              <a:rPr kumimoji="0" lang="en-US" sz="1800" b="0" i="1" u="none" strike="noStrike" kern="1200" cap="none" spc="-4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elit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,</a:t>
            </a:r>
            <a:r>
              <a:rPr kumimoji="0" lang="en-US" sz="1800" b="0" i="1" u="none" strike="noStrike" kern="1200" cap="none" spc="-4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sed</a:t>
            </a:r>
            <a:r>
              <a:rPr kumimoji="0" lang="en-US" sz="1800" b="0" i="1" u="none" strike="noStrike" kern="1200" cap="none" spc="-4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diam</a:t>
            </a:r>
            <a:r>
              <a:rPr kumimoji="0" lang="en-US" sz="1800" b="0" i="1" u="none" strike="noStrike" kern="1200" cap="none" spc="-4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nonummy</a:t>
            </a:r>
            <a:r>
              <a:rPr kumimoji="0" lang="en-US" sz="1800" b="0" i="1" u="none" strike="noStrike" kern="1200" cap="none" spc="-4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 </a:t>
            </a:r>
            <a:r>
              <a:rPr kumimoji="0" lang="en-US" sz="1800" b="0" i="1" u="none" strike="noStrike" kern="1200" cap="none" spc="-2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nibh</a:t>
            </a:r>
            <a:r>
              <a:rPr kumimoji="0" lang="en-US" sz="1800" b="0" i="1" u="none" strike="noStrike" kern="1200" cap="none" spc="-2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euismod</a:t>
            </a:r>
            <a:r>
              <a:rPr kumimoji="0" lang="en-US" sz="1800" b="0" i="1" u="none" strike="noStrike" kern="1200" cap="none" spc="-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tincidunt</a:t>
            </a:r>
            <a:r>
              <a:rPr kumimoji="0" lang="en-US" sz="1800" b="0" i="1" u="none" strike="noStrike" kern="1200" cap="none" spc="-3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 </a:t>
            </a:r>
            <a:r>
              <a:rPr kumimoji="0" lang="en-US" sz="1800" b="0" i="1" u="none" strike="noStrike" kern="1200" cap="none" spc="-25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ut.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Light"/>
              <a:ea typeface="+mn-ea"/>
              <a:cs typeface="Futura PT Light"/>
            </a:endParaRP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040FED70-E533-3340-3549-87F89A5F12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736512" y="5197475"/>
            <a:ext cx="2954338" cy="44577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59385" marR="23241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Lorem</a:t>
            </a:r>
            <a:r>
              <a:rPr kumimoji="0" lang="en-US" sz="2400" b="0" i="0" u="none" strike="noStrike" kern="1200" cap="none" spc="-9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ipsum</a:t>
            </a:r>
            <a:r>
              <a:rPr kumimoji="0" lang="en-US" sz="2400" b="0" i="0" u="none" strike="noStrike" kern="1200" cap="none" spc="-8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dolor</a:t>
            </a:r>
            <a:r>
              <a:rPr kumimoji="0" lang="en-US" sz="2400" b="0" i="0" u="none" strike="noStrike" kern="1200" cap="none" spc="-8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2400" b="0" i="0" u="none" strike="noStrike" kern="1200" cap="none" spc="-2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sit </a:t>
            </a:r>
            <a:r>
              <a:rPr kumimoji="0" lang="en-US" sz="2400" b="0" i="0" u="none" strike="noStrike" kern="1200" cap="none" spc="-1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amet</a:t>
            </a: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,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Medium"/>
              <a:ea typeface="+mn-ea"/>
              <a:cs typeface="Futura PT Medium"/>
            </a:endParaRPr>
          </a:p>
          <a:p>
            <a:pPr marL="159385" marR="153035" lvl="0" indent="0" algn="l" defTabSz="914400" rtl="0" eaLnBrk="1" fontAlgn="auto" latinLnBrk="0" hangingPunct="1">
              <a:lnSpc>
                <a:spcPct val="100000"/>
              </a:lnSpc>
              <a:spcBef>
                <a:spcPts val="19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Lorem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ipsum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dolor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sit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amet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consectetuer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adipiscing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elit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sed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diam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nonummy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-2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nibh</a:t>
            </a:r>
            <a:r>
              <a:rPr kumimoji="0" lang="en-US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euismod</a:t>
            </a:r>
            <a:r>
              <a:rPr kumimoji="0" lang="en-US" sz="1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tincidunt</a:t>
            </a:r>
            <a:r>
              <a:rPr kumimoji="0" lang="en-US" sz="1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ut</a:t>
            </a:r>
            <a:r>
              <a:rPr kumimoji="0" lang="en-US" sz="1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laoreet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dolore</a:t>
            </a:r>
            <a:r>
              <a:rPr kumimoji="0" lang="en-US" sz="1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magna</a:t>
            </a:r>
            <a:r>
              <a:rPr kumimoji="0" lang="en-US" sz="1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aliquam</a:t>
            </a:r>
            <a:r>
              <a:rPr kumimoji="0" lang="en-US" sz="1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-2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erat</a:t>
            </a:r>
            <a:r>
              <a:rPr kumimoji="0" lang="en-US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volutpat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.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Ut</a:t>
            </a:r>
            <a:r>
              <a:rPr kumimoji="0" lang="en-US" sz="18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wisi</a:t>
            </a:r>
            <a:r>
              <a:rPr kumimoji="0" lang="en-US" sz="18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enim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ad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minim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veniam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,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quis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nostrud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exerci</a:t>
            </a:r>
            <a:r>
              <a:rPr kumimoji="0" lang="en-US" sz="18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tation</a:t>
            </a:r>
            <a:r>
              <a:rPr kumimoji="0" lang="en-US" sz="1800" b="0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ullamcorper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suscipit</a:t>
            </a:r>
            <a:r>
              <a:rPr kumimoji="0" lang="en-US" sz="1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lobortis</a:t>
            </a:r>
            <a:r>
              <a:rPr kumimoji="0" lang="en-US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nisl</a:t>
            </a:r>
            <a:r>
              <a:rPr kumimoji="0" lang="en-US" sz="1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ut</a:t>
            </a:r>
            <a:r>
              <a:rPr kumimoji="0" lang="en-US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aliquip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ex</a:t>
            </a:r>
            <a:r>
              <a:rPr kumimoji="0" lang="en-US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ea</a:t>
            </a:r>
            <a:r>
              <a:rPr kumimoji="0" lang="en-US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commodo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consequat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Book"/>
              <a:ea typeface="+mn-ea"/>
              <a:cs typeface="Futura PT Medium"/>
            </a:endParaRP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02C0D9AD-9AA7-C388-E2D2-B8FD160828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769440" y="5234271"/>
            <a:ext cx="3209563" cy="42672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17475" marR="1252855" lvl="0" indent="0" algn="l" defTabSz="91440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1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Consectetuer</a:t>
            </a: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2400" b="0" i="0" u="none" strike="noStrike" kern="1200" cap="none" spc="-1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adipiscing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Medium"/>
              <a:ea typeface="+mn-ea"/>
              <a:cs typeface="Futura PT Medium"/>
            </a:endParaRPr>
          </a:p>
          <a:p>
            <a:pPr marL="159385" marR="153035" lvl="0" indent="0" algn="l" defTabSz="914400" rtl="0" eaLnBrk="1" fontAlgn="auto" latinLnBrk="0" hangingPunct="1">
              <a:lnSpc>
                <a:spcPct val="100000"/>
              </a:lnSpc>
              <a:spcBef>
                <a:spcPts val="19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Lorem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ipsum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dolor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sit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amet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consectetuer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adipiscing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elit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sed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diam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nonummy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-2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nibh</a:t>
            </a:r>
            <a:r>
              <a:rPr kumimoji="0" lang="en-US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euismod</a:t>
            </a:r>
            <a:r>
              <a:rPr kumimoji="0" lang="en-US" sz="1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tincidunt</a:t>
            </a:r>
            <a:r>
              <a:rPr kumimoji="0" lang="en-US" sz="1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ut</a:t>
            </a:r>
            <a:r>
              <a:rPr kumimoji="0" lang="en-US" sz="1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laoreet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dolore</a:t>
            </a:r>
            <a:r>
              <a:rPr kumimoji="0" lang="en-US" sz="1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magna</a:t>
            </a:r>
            <a:r>
              <a:rPr kumimoji="0" lang="en-US" sz="1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aliquam</a:t>
            </a:r>
            <a:r>
              <a:rPr kumimoji="0" lang="en-US" sz="1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-2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erat</a:t>
            </a:r>
            <a:r>
              <a:rPr kumimoji="0" lang="en-US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volutpat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.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Ut</a:t>
            </a:r>
            <a:r>
              <a:rPr kumimoji="0" lang="en-US" sz="18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wisi</a:t>
            </a:r>
            <a:r>
              <a:rPr kumimoji="0" lang="en-US" sz="18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enim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ad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minim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veniam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,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quis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nostrud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exerci</a:t>
            </a:r>
            <a:r>
              <a:rPr kumimoji="0" lang="en-US" sz="18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tation</a:t>
            </a:r>
            <a:r>
              <a:rPr kumimoji="0" lang="en-US" sz="1800" b="0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ullamcorper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suscipit</a:t>
            </a:r>
            <a:r>
              <a:rPr kumimoji="0" lang="en-US" sz="1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lobortis</a:t>
            </a:r>
            <a:r>
              <a:rPr kumimoji="0" lang="en-US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nisl</a:t>
            </a:r>
            <a:r>
              <a:rPr kumimoji="0" lang="en-US" sz="1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ut</a:t>
            </a:r>
            <a:r>
              <a:rPr kumimoji="0" lang="en-US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aliquip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ex</a:t>
            </a:r>
            <a:r>
              <a:rPr kumimoji="0" lang="en-US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ea</a:t>
            </a:r>
            <a:r>
              <a:rPr kumimoji="0" lang="en-US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commodo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consequat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Book"/>
              <a:ea typeface="+mn-ea"/>
              <a:cs typeface="Futura PT Medium"/>
            </a:endParaRPr>
          </a:p>
        </p:txBody>
      </p:sp>
      <p:pic>
        <p:nvPicPr>
          <p:cNvPr id="7" name="Picture 6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3A5EE8C4-E000-CFB8-1ADB-997BE68C260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22C949F9-3777-FA58-5B70-E227C53FDBA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05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 Page Templa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/>
          <p:nvPr userDrawn="1"/>
        </p:nvSpPr>
        <p:spPr>
          <a:xfrm>
            <a:off x="0" y="1269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214FD2D-B1E8-651B-5230-8DE0AF574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8" name="object 33" descr="$PPTXTitle">
            <a:extLst>
              <a:ext uri="{FF2B5EF4-FFF2-40B4-BE49-F238E27FC236}">
                <a16:creationId xmlns:a16="http://schemas.microsoft.com/office/drawing/2014/main" id="{5F5F7D2A-D97B-D5CA-0B80-8F633ECEB97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368000" y="1356663"/>
            <a:ext cx="5852771" cy="185961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marL="12700" marR="5080">
              <a:lnSpc>
                <a:spcPct val="100800"/>
              </a:lnSpc>
              <a:spcBef>
                <a:spcPts val="90"/>
              </a:spcBef>
            </a:pPr>
            <a:r>
              <a:rPr lang="en-US" sz="6000" dirty="0"/>
              <a:t>Financial</a:t>
            </a:r>
            <a:r>
              <a:rPr lang="en-US" sz="6000" spc="5" dirty="0"/>
              <a:t> </a:t>
            </a:r>
            <a:r>
              <a:rPr lang="en-US" sz="6000" spc="-20" dirty="0"/>
              <a:t>Page </a:t>
            </a:r>
            <a:r>
              <a:rPr lang="en-US" sz="6000" dirty="0"/>
              <a:t>Template</a:t>
            </a:r>
            <a:r>
              <a:rPr lang="en-US" sz="6000" spc="-195" dirty="0"/>
              <a:t> </a:t>
            </a:r>
            <a:r>
              <a:rPr lang="en-US" sz="6000" spc="-600" dirty="0">
                <a:cs typeface="Futura PT Bold"/>
              </a:rPr>
              <a:t>01</a:t>
            </a:r>
            <a:endParaRPr lang="en-US" sz="6000" dirty="0">
              <a:cs typeface="Futura PT Bold"/>
            </a:endParaRPr>
          </a:p>
        </p:txBody>
      </p:sp>
      <p:sp>
        <p:nvSpPr>
          <p:cNvPr id="9" name="Text Placeholder 96">
            <a:extLst>
              <a:ext uri="{FF2B5EF4-FFF2-40B4-BE49-F238E27FC236}">
                <a16:creationId xmlns:a16="http://schemas.microsoft.com/office/drawing/2014/main" id="{FEE22514-7274-5766-2F77-ACCA2845D8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68000" y="3444876"/>
            <a:ext cx="5915021" cy="1859612"/>
          </a:xfrm>
        </p:spPr>
        <p:txBody>
          <a:bodyPr>
            <a:normAutofit/>
          </a:bodyPr>
          <a:lstStyle/>
          <a:p>
            <a:pPr marL="0" marR="5080" indent="0">
              <a:lnSpc>
                <a:spcPct val="101099"/>
              </a:lnSpc>
              <a:spcBef>
                <a:spcPts val="90"/>
              </a:spcBef>
              <a:buNone/>
            </a:pPr>
            <a:r>
              <a:rPr lang="en-US" sz="3200" dirty="0">
                <a:solidFill>
                  <a:srgbClr val="6C6D6F"/>
                </a:solidFill>
                <a:latin typeface="Futura PT Medium"/>
                <a:cs typeface="Futura PT Medium"/>
              </a:rPr>
              <a:t>Lorem</a:t>
            </a:r>
            <a:r>
              <a:rPr lang="en-US" sz="3200" spc="35" dirty="0">
                <a:solidFill>
                  <a:srgbClr val="6C6D6F"/>
                </a:solidFill>
                <a:latin typeface="Futura PT Medium"/>
                <a:cs typeface="Futura PT Medium"/>
              </a:rPr>
              <a:t> </a:t>
            </a:r>
            <a:r>
              <a:rPr lang="en-US" sz="3200" dirty="0">
                <a:solidFill>
                  <a:srgbClr val="6C6D6F"/>
                </a:solidFill>
                <a:latin typeface="Futura PT Medium"/>
                <a:cs typeface="Futura PT Medium"/>
              </a:rPr>
              <a:t>ipsum</a:t>
            </a:r>
            <a:r>
              <a:rPr lang="en-US" sz="3200" spc="35" dirty="0">
                <a:solidFill>
                  <a:srgbClr val="6C6D6F"/>
                </a:solidFill>
                <a:latin typeface="Futura PT Medium"/>
                <a:cs typeface="Futura PT Medium"/>
              </a:rPr>
              <a:t> </a:t>
            </a:r>
            <a:r>
              <a:rPr lang="en-US" sz="3200" dirty="0">
                <a:solidFill>
                  <a:srgbClr val="6C6D6F"/>
                </a:solidFill>
                <a:latin typeface="Futura PT Medium"/>
                <a:cs typeface="Futura PT Medium"/>
              </a:rPr>
              <a:t>dolor</a:t>
            </a:r>
            <a:r>
              <a:rPr lang="en-US" sz="3200" spc="35" dirty="0">
                <a:solidFill>
                  <a:srgbClr val="6C6D6F"/>
                </a:solidFill>
                <a:latin typeface="Futura PT Medium"/>
                <a:cs typeface="Futura PT Medium"/>
              </a:rPr>
              <a:t> </a:t>
            </a:r>
            <a:r>
              <a:rPr lang="en-US" sz="3200" dirty="0">
                <a:solidFill>
                  <a:srgbClr val="6C6D6F"/>
                </a:solidFill>
                <a:latin typeface="Futura PT Medium"/>
                <a:cs typeface="Futura PT Medium"/>
              </a:rPr>
              <a:t>sit</a:t>
            </a:r>
            <a:r>
              <a:rPr lang="en-US" sz="3200" spc="35" dirty="0">
                <a:solidFill>
                  <a:srgbClr val="6C6D6F"/>
                </a:solidFill>
                <a:latin typeface="Futura PT Medium"/>
                <a:cs typeface="Futura PT Medium"/>
              </a:rPr>
              <a:t> </a:t>
            </a:r>
            <a:r>
              <a:rPr lang="en-US" sz="3200" spc="-10" dirty="0" err="1">
                <a:solidFill>
                  <a:srgbClr val="6C6D6F"/>
                </a:solidFill>
                <a:latin typeface="Futura PT Medium"/>
                <a:cs typeface="Futura PT Medium"/>
              </a:rPr>
              <a:t>amet</a:t>
            </a:r>
            <a:r>
              <a:rPr lang="en-US" sz="3200" spc="-10" dirty="0">
                <a:solidFill>
                  <a:srgbClr val="6C6D6F"/>
                </a:solidFill>
                <a:latin typeface="Futura PT Medium"/>
                <a:cs typeface="Futura PT Medium"/>
              </a:rPr>
              <a:t>, </a:t>
            </a:r>
            <a:r>
              <a:rPr lang="en-US" sz="3200" dirty="0" err="1">
                <a:solidFill>
                  <a:srgbClr val="6C6D6F"/>
                </a:solidFill>
                <a:latin typeface="Futura PT Medium"/>
                <a:cs typeface="Futura PT Medium"/>
              </a:rPr>
              <a:t>consectetuer</a:t>
            </a:r>
            <a:r>
              <a:rPr lang="en-US" sz="3200" spc="110" dirty="0">
                <a:solidFill>
                  <a:srgbClr val="6C6D6F"/>
                </a:solidFill>
                <a:latin typeface="Futura PT Medium"/>
                <a:cs typeface="Futura PT Medium"/>
              </a:rPr>
              <a:t> </a:t>
            </a:r>
            <a:r>
              <a:rPr lang="en-US" sz="3200" dirty="0" err="1">
                <a:solidFill>
                  <a:srgbClr val="6C6D6F"/>
                </a:solidFill>
                <a:latin typeface="Futura PT Medium"/>
                <a:cs typeface="Futura PT Medium"/>
              </a:rPr>
              <a:t>adipiscing</a:t>
            </a:r>
            <a:r>
              <a:rPr lang="en-US" sz="3200" spc="120" dirty="0">
                <a:solidFill>
                  <a:srgbClr val="6C6D6F"/>
                </a:solidFill>
                <a:latin typeface="Futura PT Medium"/>
                <a:cs typeface="Futura PT Medium"/>
              </a:rPr>
              <a:t> </a:t>
            </a:r>
            <a:r>
              <a:rPr lang="en-US" sz="3200" dirty="0" err="1">
                <a:solidFill>
                  <a:srgbClr val="6C6D6F"/>
                </a:solidFill>
                <a:latin typeface="Futura PT Medium"/>
                <a:cs typeface="Futura PT Medium"/>
              </a:rPr>
              <a:t>elit</a:t>
            </a:r>
            <a:r>
              <a:rPr lang="en-US" sz="3200" dirty="0">
                <a:solidFill>
                  <a:srgbClr val="6C6D6F"/>
                </a:solidFill>
                <a:latin typeface="Futura PT Medium"/>
                <a:cs typeface="Futura PT Medium"/>
              </a:rPr>
              <a:t>,</a:t>
            </a:r>
            <a:r>
              <a:rPr lang="en-US" sz="3200" spc="125" dirty="0">
                <a:solidFill>
                  <a:srgbClr val="6C6D6F"/>
                </a:solidFill>
                <a:latin typeface="Futura PT Medium"/>
                <a:cs typeface="Futura PT Medium"/>
              </a:rPr>
              <a:t> </a:t>
            </a:r>
            <a:r>
              <a:rPr lang="en-US" sz="3200" spc="-25" dirty="0">
                <a:solidFill>
                  <a:srgbClr val="6C6D6F"/>
                </a:solidFill>
                <a:latin typeface="Futura PT Medium"/>
                <a:cs typeface="Futura PT Medium"/>
              </a:rPr>
              <a:t>sed </a:t>
            </a:r>
            <a:r>
              <a:rPr lang="en-US" sz="3200" dirty="0">
                <a:solidFill>
                  <a:srgbClr val="6C6D6F"/>
                </a:solidFill>
                <a:latin typeface="Futura PT Medium"/>
                <a:cs typeface="Futura PT Medium"/>
              </a:rPr>
              <a:t>diam</a:t>
            </a:r>
            <a:r>
              <a:rPr lang="en-US" sz="3200" spc="65" dirty="0">
                <a:solidFill>
                  <a:srgbClr val="6C6D6F"/>
                </a:solidFill>
                <a:latin typeface="Futura PT Medium"/>
                <a:cs typeface="Futura PT Medium"/>
              </a:rPr>
              <a:t> </a:t>
            </a:r>
            <a:r>
              <a:rPr lang="en-US" sz="3200" dirty="0" err="1">
                <a:solidFill>
                  <a:srgbClr val="6C6D6F"/>
                </a:solidFill>
                <a:latin typeface="Futura PT Medium"/>
                <a:cs typeface="Futura PT Medium"/>
              </a:rPr>
              <a:t>nonummy</a:t>
            </a:r>
            <a:r>
              <a:rPr lang="en-US" sz="3200" spc="65" dirty="0">
                <a:solidFill>
                  <a:srgbClr val="6C6D6F"/>
                </a:solidFill>
                <a:latin typeface="Futura PT Medium"/>
                <a:cs typeface="Futura PT Medium"/>
              </a:rPr>
              <a:t> </a:t>
            </a:r>
            <a:r>
              <a:rPr lang="en-US" sz="3200" spc="-20" dirty="0" err="1">
                <a:solidFill>
                  <a:srgbClr val="6C6D6F"/>
                </a:solidFill>
                <a:latin typeface="Futura PT Medium"/>
                <a:cs typeface="Futura PT Medium"/>
              </a:rPr>
              <a:t>nibh</a:t>
            </a:r>
            <a:endParaRPr lang="en-US" sz="3200" dirty="0">
              <a:latin typeface="Futura PT Medium"/>
              <a:cs typeface="Futura PT Medium"/>
            </a:endParaRPr>
          </a:p>
        </p:txBody>
      </p:sp>
      <p:sp>
        <p:nvSpPr>
          <p:cNvPr id="17" name="Text Placeholder 102">
            <a:extLst>
              <a:ext uri="{FF2B5EF4-FFF2-40B4-BE49-F238E27FC236}">
                <a16:creationId xmlns:a16="http://schemas.microsoft.com/office/drawing/2014/main" id="{E5CDFC11-7931-BB4E-EB87-15AC5328BB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8000" y="5502275"/>
            <a:ext cx="5915018" cy="2209800"/>
          </a:xfrm>
        </p:spPr>
        <p:txBody>
          <a:bodyPr>
            <a:normAutofit fontScale="47500" lnSpcReduction="20000"/>
          </a:bodyPr>
          <a:lstStyle>
            <a:lvl1pPr>
              <a:lnSpc>
                <a:spcPct val="120000"/>
              </a:lnSpc>
              <a:defRPr sz="2200"/>
            </a:lvl1pPr>
          </a:lstStyle>
          <a:p>
            <a:pPr marL="0" marR="508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en-US" sz="4800" dirty="0">
                <a:solidFill>
                  <a:srgbClr val="57585B"/>
                </a:solidFill>
                <a:cs typeface="Futura PT Bold"/>
              </a:rPr>
              <a:t>Lorem</a:t>
            </a:r>
            <a:r>
              <a:rPr lang="en-US" sz="4800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ipsum</a:t>
            </a:r>
            <a:r>
              <a:rPr lang="en-US" sz="4800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z="4800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sit</a:t>
            </a:r>
            <a:r>
              <a:rPr lang="en-US" sz="4800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amet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4800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consectetuer</a:t>
            </a:r>
            <a:r>
              <a:rPr lang="en-US" sz="4800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spc="-10" dirty="0" err="1">
                <a:solidFill>
                  <a:srgbClr val="57585B"/>
                </a:solidFill>
                <a:cs typeface="Futura PT Bold"/>
              </a:rPr>
              <a:t>adipiscing</a:t>
            </a:r>
            <a:r>
              <a:rPr lang="en-US" sz="48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elit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4800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sed</a:t>
            </a:r>
            <a:r>
              <a:rPr lang="en-US" sz="4800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diam</a:t>
            </a:r>
            <a:r>
              <a:rPr lang="en-US" sz="4800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nonummy</a:t>
            </a:r>
            <a:r>
              <a:rPr lang="en-US" sz="4800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nibh</a:t>
            </a:r>
            <a:r>
              <a:rPr lang="en-US" sz="4800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euismod</a:t>
            </a:r>
            <a:r>
              <a:rPr lang="en-US" sz="4800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tincidunt</a:t>
            </a:r>
            <a:r>
              <a:rPr lang="en-US" sz="4800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spc="-25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4800" spc="-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laoreet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magna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aliquam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erat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volutpat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.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spc="-20" dirty="0" err="1">
                <a:solidFill>
                  <a:srgbClr val="57585B"/>
                </a:solidFill>
                <a:cs typeface="Futura PT Bold"/>
              </a:rPr>
              <a:t>wisi</a:t>
            </a:r>
            <a:r>
              <a:rPr lang="en-US" sz="4800" spc="-2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enim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ad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minim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veniam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4800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quis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nostrud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exerci</a:t>
            </a:r>
            <a:r>
              <a:rPr lang="en-US" sz="4800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spc="-10" dirty="0" err="1">
                <a:solidFill>
                  <a:srgbClr val="57585B"/>
                </a:solidFill>
                <a:cs typeface="Futura PT Bold"/>
              </a:rPr>
              <a:t>tation</a:t>
            </a:r>
            <a:r>
              <a:rPr lang="en-US" sz="48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ullamcorper</a:t>
            </a:r>
            <a:r>
              <a:rPr lang="en-US" sz="4800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suscipit</a:t>
            </a:r>
            <a:r>
              <a:rPr lang="en-US" sz="4800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lobortis</a:t>
            </a:r>
            <a:r>
              <a:rPr lang="en-US" sz="4800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nisl</a:t>
            </a:r>
            <a:r>
              <a:rPr lang="en-US" sz="4800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4800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aliquip</a:t>
            </a:r>
            <a:r>
              <a:rPr lang="en-US" sz="4800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ex</a:t>
            </a:r>
            <a:r>
              <a:rPr lang="en-US" sz="4800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spc="-25" dirty="0" err="1">
                <a:solidFill>
                  <a:srgbClr val="57585B"/>
                </a:solidFill>
                <a:cs typeface="Futura PT Bold"/>
              </a:rPr>
              <a:t>ea</a:t>
            </a:r>
            <a:r>
              <a:rPr lang="en-US" sz="4800" spc="-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commodo</a:t>
            </a:r>
            <a:r>
              <a:rPr lang="en-US" sz="4800" spc="-9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spc="-10" dirty="0" err="1">
                <a:solidFill>
                  <a:srgbClr val="57585B"/>
                </a:solidFill>
                <a:cs typeface="Futura PT Bold"/>
              </a:rPr>
              <a:t>consequat</a:t>
            </a:r>
            <a:r>
              <a:rPr lang="en-US" sz="4800" spc="-10" dirty="0">
                <a:solidFill>
                  <a:srgbClr val="57585B"/>
                </a:solidFill>
                <a:cs typeface="Futura PT Bold"/>
              </a:rPr>
              <a:t>.</a:t>
            </a:r>
            <a:endParaRPr lang="en-US" sz="4800" dirty="0">
              <a:cs typeface="Futura PT Bold"/>
            </a:endParaRPr>
          </a:p>
        </p:txBody>
      </p:sp>
      <p:sp>
        <p:nvSpPr>
          <p:cNvPr id="22" name="Text Placeholder 108">
            <a:extLst>
              <a:ext uri="{FF2B5EF4-FFF2-40B4-BE49-F238E27FC236}">
                <a16:creationId xmlns:a16="http://schemas.microsoft.com/office/drawing/2014/main" id="{0DF486E1-57FD-7BC9-E490-9A19C67C4C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68000" y="7851028"/>
            <a:ext cx="5915018" cy="2209800"/>
          </a:xfrm>
          <a:solidFill>
            <a:schemeClr val="accent2"/>
          </a:solidFill>
        </p:spPr>
        <p:txBody>
          <a:bodyPr>
            <a:normAutofit/>
          </a:bodyPr>
          <a:lstStyle>
            <a:lvl1pPr marL="12700" indent="-12700">
              <a:buNone/>
              <a:tabLst/>
              <a:defRPr/>
            </a:lvl1pPr>
          </a:lstStyle>
          <a:p>
            <a:r>
              <a:rPr lang="en-US" sz="3600" dirty="0"/>
              <a:t>Lorem ipsum dolor sit </a:t>
            </a:r>
            <a:r>
              <a:rPr lang="en-US" sz="3600" dirty="0" err="1"/>
              <a:t>amet</a:t>
            </a:r>
            <a:r>
              <a:rPr lang="en-US" sz="3600" dirty="0"/>
              <a:t>, </a:t>
            </a:r>
            <a:r>
              <a:rPr lang="en-US" sz="3600" dirty="0" err="1"/>
              <a:t>consectetuer</a:t>
            </a:r>
            <a:r>
              <a:rPr lang="en-US" sz="3600" dirty="0"/>
              <a:t> </a:t>
            </a:r>
            <a:r>
              <a:rPr lang="en-US" sz="3600" dirty="0" err="1"/>
              <a:t>adipiscing</a:t>
            </a:r>
            <a:r>
              <a:rPr lang="en-US" sz="3600" dirty="0"/>
              <a:t> </a:t>
            </a:r>
            <a:r>
              <a:rPr lang="en-US" sz="3600" dirty="0" err="1"/>
              <a:t>elit</a:t>
            </a:r>
            <a:r>
              <a:rPr lang="en-US" sz="3600" dirty="0"/>
              <a:t>.</a:t>
            </a:r>
            <a:endParaRPr lang="en-OM" sz="3600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5A42D08D-F756-6EEB-77FE-CBB11E4C98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50819" y="9464675"/>
            <a:ext cx="1093787" cy="523875"/>
          </a:xfrm>
        </p:spPr>
        <p:txBody>
          <a:bodyPr/>
          <a:lstStyle>
            <a:lvl1pPr marL="12700" indent="-12700" algn="ctr">
              <a:buNone/>
              <a:tabLst/>
              <a:defRPr sz="1400"/>
            </a:lvl1pPr>
          </a:lstStyle>
          <a:p>
            <a:r>
              <a:rPr lang="en-US" dirty="0"/>
              <a:t>Lorem ipsum dolor sit</a:t>
            </a:r>
            <a:endParaRPr lang="en-OM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3D972499-2F5A-77B6-7006-7419214BE7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491696" y="9464675"/>
            <a:ext cx="1093787" cy="523875"/>
          </a:xfrm>
        </p:spPr>
        <p:txBody>
          <a:bodyPr/>
          <a:lstStyle>
            <a:lvl1pPr marL="12700" indent="-12700" algn="ctr">
              <a:buNone/>
              <a:tabLst/>
              <a:defRPr sz="1400"/>
            </a:lvl1pPr>
          </a:lstStyle>
          <a:p>
            <a:r>
              <a:rPr lang="en-US" dirty="0"/>
              <a:t>Lorem ipsum dolor sit</a:t>
            </a:r>
            <a:endParaRPr lang="en-OM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ABC7283F-269B-B2F1-3A87-89AAE1D5C9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32573" y="9464675"/>
            <a:ext cx="1093787" cy="523875"/>
          </a:xfrm>
        </p:spPr>
        <p:txBody>
          <a:bodyPr/>
          <a:lstStyle>
            <a:lvl1pPr marL="12700" indent="-12700" algn="ctr">
              <a:buNone/>
              <a:tabLst/>
              <a:defRPr sz="1400"/>
            </a:lvl1pPr>
          </a:lstStyle>
          <a:p>
            <a:r>
              <a:rPr lang="en-US" dirty="0"/>
              <a:t>Lorem ipsum dolor sit</a:t>
            </a:r>
            <a:endParaRPr lang="en-OM" dirty="0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E1AD4F57-265B-E7F9-A49B-81D4D8FED37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867942" y="9464675"/>
            <a:ext cx="1093787" cy="523875"/>
          </a:xfrm>
        </p:spPr>
        <p:txBody>
          <a:bodyPr/>
          <a:lstStyle>
            <a:lvl1pPr marL="12700" indent="-12700" algn="ctr">
              <a:buNone/>
              <a:tabLst/>
              <a:defRPr sz="1400"/>
            </a:lvl1pPr>
          </a:lstStyle>
          <a:p>
            <a:r>
              <a:rPr lang="en-US" dirty="0"/>
              <a:t>Lorem ipsum dolor sit</a:t>
            </a:r>
            <a:endParaRPr lang="en-OM" dirty="0"/>
          </a:p>
        </p:txBody>
      </p:sp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CB97DCB9-0018-CA6E-502B-B376C64D2A8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999023572"/>
              </p:ext>
            </p:extLst>
          </p:nvPr>
        </p:nvGraphicFramePr>
        <p:xfrm>
          <a:off x="8054404" y="1453583"/>
          <a:ext cx="10074846" cy="6318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Pie 27">
            <a:extLst>
              <a:ext uri="{FF2B5EF4-FFF2-40B4-BE49-F238E27FC236}">
                <a16:creationId xmlns:a16="http://schemas.microsoft.com/office/drawing/2014/main" id="{69200ABA-573D-9131-E708-0AB3E255779A}"/>
              </a:ext>
            </a:extLst>
          </p:cNvPr>
          <p:cNvSpPr/>
          <p:nvPr userDrawn="1"/>
        </p:nvSpPr>
        <p:spPr>
          <a:xfrm rot="10800000">
            <a:off x="7471070" y="3356051"/>
            <a:ext cx="1922553" cy="2681287"/>
          </a:xfrm>
          <a:prstGeom prst="pie">
            <a:avLst>
              <a:gd name="adj1" fmla="val 5466133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690BEA-482C-D49C-93C5-E74141F20A37}"/>
              </a:ext>
            </a:extLst>
          </p:cNvPr>
          <p:cNvSpPr txBox="1"/>
          <p:nvPr userDrawn="1"/>
        </p:nvSpPr>
        <p:spPr>
          <a:xfrm>
            <a:off x="8554545" y="1945632"/>
            <a:ext cx="939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OM" sz="6000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8C04AE-F4C8-EA2A-7165-D81C55181831}"/>
              </a:ext>
            </a:extLst>
          </p:cNvPr>
          <p:cNvSpPr txBox="1"/>
          <p:nvPr userDrawn="1"/>
        </p:nvSpPr>
        <p:spPr>
          <a:xfrm>
            <a:off x="9671050" y="3379985"/>
            <a:ext cx="939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OM" sz="6000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263D5D-CBBF-945D-B614-383EAC4B7371}"/>
              </a:ext>
            </a:extLst>
          </p:cNvPr>
          <p:cNvSpPr txBox="1"/>
          <p:nvPr userDrawn="1"/>
        </p:nvSpPr>
        <p:spPr>
          <a:xfrm>
            <a:off x="9747250" y="4892675"/>
            <a:ext cx="939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OM" sz="6000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C44D02-B7D3-02C8-1854-9DA6DBBFBAC6}"/>
              </a:ext>
            </a:extLst>
          </p:cNvPr>
          <p:cNvSpPr txBox="1"/>
          <p:nvPr userDrawn="1"/>
        </p:nvSpPr>
        <p:spPr>
          <a:xfrm>
            <a:off x="8579258" y="6302478"/>
            <a:ext cx="939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OM" sz="6000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pic>
        <p:nvPicPr>
          <p:cNvPr id="7" name="Picture 6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B76B9F64-1B9F-3DED-D0A9-75B1B21B3F3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18" name="Picture Placeholder 35">
            <a:extLst>
              <a:ext uri="{FF2B5EF4-FFF2-40B4-BE49-F238E27FC236}">
                <a16:creationId xmlns:a16="http://schemas.microsoft.com/office/drawing/2014/main" id="{841DEBEC-1BEF-3B21-20CA-7B409D88124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1757784" y="8272515"/>
            <a:ext cx="1079857" cy="1080000"/>
          </a:xfrm>
          <a:prstGeom prst="ellipse">
            <a:avLst/>
          </a:prstGeom>
          <a:solidFill>
            <a:schemeClr val="bg2"/>
          </a:solidFill>
          <a:ln w="63500">
            <a:solidFill>
              <a:schemeClr val="accent1"/>
            </a:solidFill>
          </a:ln>
        </p:spPr>
        <p:txBody>
          <a:bodyPr/>
          <a:lstStyle/>
          <a:p>
            <a:endParaRPr lang="en-OM"/>
          </a:p>
        </p:txBody>
      </p:sp>
      <p:sp>
        <p:nvSpPr>
          <p:cNvPr id="19" name="Picture Placeholder 35">
            <a:extLst>
              <a:ext uri="{FF2B5EF4-FFF2-40B4-BE49-F238E27FC236}">
                <a16:creationId xmlns:a16="http://schemas.microsoft.com/office/drawing/2014/main" id="{21A42173-9889-8FB0-63C6-BAEE96C865C5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3498529" y="8272515"/>
            <a:ext cx="1079857" cy="1080000"/>
          </a:xfrm>
          <a:prstGeom prst="ellipse">
            <a:avLst/>
          </a:prstGeom>
          <a:solidFill>
            <a:schemeClr val="bg2"/>
          </a:solidFill>
          <a:ln w="63500">
            <a:solidFill>
              <a:schemeClr val="accent1"/>
            </a:solidFill>
          </a:ln>
        </p:spPr>
        <p:txBody>
          <a:bodyPr/>
          <a:lstStyle/>
          <a:p>
            <a:endParaRPr lang="en-OM"/>
          </a:p>
        </p:txBody>
      </p:sp>
      <p:sp>
        <p:nvSpPr>
          <p:cNvPr id="20" name="Picture Placeholder 35">
            <a:extLst>
              <a:ext uri="{FF2B5EF4-FFF2-40B4-BE49-F238E27FC236}">
                <a16:creationId xmlns:a16="http://schemas.microsoft.com/office/drawing/2014/main" id="{C3D53A03-789B-F20D-C710-FA1C5C4805CA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5237682" y="8272515"/>
            <a:ext cx="1079857" cy="1080000"/>
          </a:xfrm>
          <a:prstGeom prst="ellipse">
            <a:avLst/>
          </a:prstGeom>
          <a:solidFill>
            <a:schemeClr val="bg2"/>
          </a:solidFill>
          <a:ln w="63500">
            <a:solidFill>
              <a:schemeClr val="accent1"/>
            </a:solidFill>
          </a:ln>
        </p:spPr>
        <p:txBody>
          <a:bodyPr/>
          <a:lstStyle/>
          <a:p>
            <a:endParaRPr lang="en-OM"/>
          </a:p>
        </p:txBody>
      </p:sp>
      <p:sp>
        <p:nvSpPr>
          <p:cNvPr id="21" name="Picture Placeholder 35">
            <a:extLst>
              <a:ext uri="{FF2B5EF4-FFF2-40B4-BE49-F238E27FC236}">
                <a16:creationId xmlns:a16="http://schemas.microsoft.com/office/drawing/2014/main" id="{8213C3BA-1886-98A4-16B2-100CF147EF3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6869259" y="8272515"/>
            <a:ext cx="1079857" cy="1080000"/>
          </a:xfrm>
          <a:prstGeom prst="ellipse">
            <a:avLst/>
          </a:prstGeom>
          <a:solidFill>
            <a:schemeClr val="bg2"/>
          </a:solidFill>
          <a:ln w="63500">
            <a:solidFill>
              <a:schemeClr val="accent1"/>
            </a:solidFill>
          </a:ln>
        </p:spPr>
        <p:txBody>
          <a:bodyPr/>
          <a:lstStyle/>
          <a:p>
            <a:endParaRPr lang="en-OM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2E2B34A9-E1B8-8600-F8EF-FD747B91E7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99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ncial Page Templa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/>
          <p:nvPr userDrawn="1"/>
        </p:nvSpPr>
        <p:spPr>
          <a:xfrm>
            <a:off x="0" y="1269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CA00FD1E-47A0-DB49-E69F-CAF14C61C2DE}"/>
              </a:ext>
            </a:extLst>
          </p:cNvPr>
          <p:cNvSpPr/>
          <p:nvPr userDrawn="1"/>
        </p:nvSpPr>
        <p:spPr>
          <a:xfrm>
            <a:off x="7689850" y="1425474"/>
            <a:ext cx="0" cy="8481695"/>
          </a:xfrm>
          <a:custGeom>
            <a:avLst/>
            <a:gdLst/>
            <a:ahLst/>
            <a:cxnLst/>
            <a:rect l="l" t="t" r="r" b="b"/>
            <a:pathLst>
              <a:path h="8481695">
                <a:moveTo>
                  <a:pt x="0" y="0"/>
                </a:moveTo>
                <a:lnTo>
                  <a:pt x="0" y="8481417"/>
                </a:lnTo>
              </a:path>
            </a:pathLst>
          </a:custGeom>
          <a:ln w="20941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SmartArt Placeholder 46">
            <a:extLst>
              <a:ext uri="{FF2B5EF4-FFF2-40B4-BE49-F238E27FC236}">
                <a16:creationId xmlns:a16="http://schemas.microsoft.com/office/drawing/2014/main" id="{7B405C21-0733-2E70-44B8-A1254A43BE08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8140699" y="1425574"/>
            <a:ext cx="10445749" cy="6474707"/>
          </a:xfrm>
        </p:spPr>
        <p:txBody>
          <a:bodyPr/>
          <a:lstStyle/>
          <a:p>
            <a:endParaRPr lang="en-OM"/>
          </a:p>
        </p:txBody>
      </p:sp>
      <p:sp>
        <p:nvSpPr>
          <p:cNvPr id="53" name="object 12">
            <a:extLst>
              <a:ext uri="{FF2B5EF4-FFF2-40B4-BE49-F238E27FC236}">
                <a16:creationId xmlns:a16="http://schemas.microsoft.com/office/drawing/2014/main" id="{C23AE5BD-64AB-11BD-3216-073C670940FE}"/>
              </a:ext>
            </a:extLst>
          </p:cNvPr>
          <p:cNvSpPr/>
          <p:nvPr userDrawn="1"/>
        </p:nvSpPr>
        <p:spPr>
          <a:xfrm>
            <a:off x="8140537" y="8814620"/>
            <a:ext cx="9358567" cy="72000"/>
          </a:xfrm>
          <a:custGeom>
            <a:avLst/>
            <a:gdLst/>
            <a:ahLst/>
            <a:cxnLst/>
            <a:rect l="l" t="t" r="r" b="b"/>
            <a:pathLst>
              <a:path w="8341359" h="58420">
                <a:moveTo>
                  <a:pt x="8341306" y="0"/>
                </a:moveTo>
                <a:lnTo>
                  <a:pt x="0" y="0"/>
                </a:lnTo>
                <a:lnTo>
                  <a:pt x="0" y="58354"/>
                </a:lnTo>
                <a:lnTo>
                  <a:pt x="8341306" y="58354"/>
                </a:lnTo>
                <a:lnTo>
                  <a:pt x="834130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Picture Placeholder 35">
            <a:extLst>
              <a:ext uri="{FF2B5EF4-FFF2-40B4-BE49-F238E27FC236}">
                <a16:creationId xmlns:a16="http://schemas.microsoft.com/office/drawing/2014/main" id="{4ADA8042-8A65-2242-7DC7-A5C23FA440A4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1757784" y="8272515"/>
            <a:ext cx="1079857" cy="1080000"/>
          </a:xfrm>
          <a:prstGeom prst="ellipse">
            <a:avLst/>
          </a:prstGeom>
          <a:solidFill>
            <a:schemeClr val="bg2"/>
          </a:solidFill>
          <a:ln w="63500">
            <a:solidFill>
              <a:schemeClr val="accent1"/>
            </a:solidFill>
          </a:ln>
        </p:spPr>
        <p:txBody>
          <a:bodyPr/>
          <a:lstStyle/>
          <a:p>
            <a:endParaRPr lang="en-OM"/>
          </a:p>
        </p:txBody>
      </p:sp>
      <p:sp>
        <p:nvSpPr>
          <p:cNvPr id="57" name="Picture Placeholder 35">
            <a:extLst>
              <a:ext uri="{FF2B5EF4-FFF2-40B4-BE49-F238E27FC236}">
                <a16:creationId xmlns:a16="http://schemas.microsoft.com/office/drawing/2014/main" id="{3C3EDB5A-9618-AD6D-F7F9-E8F2252B2C6C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3498529" y="8272515"/>
            <a:ext cx="1079857" cy="1080000"/>
          </a:xfrm>
          <a:prstGeom prst="ellipse">
            <a:avLst/>
          </a:prstGeom>
          <a:solidFill>
            <a:schemeClr val="bg2"/>
          </a:solidFill>
          <a:ln w="63500">
            <a:solidFill>
              <a:schemeClr val="accent1"/>
            </a:solidFill>
          </a:ln>
        </p:spPr>
        <p:txBody>
          <a:bodyPr/>
          <a:lstStyle/>
          <a:p>
            <a:endParaRPr lang="en-OM"/>
          </a:p>
        </p:txBody>
      </p:sp>
      <p:sp>
        <p:nvSpPr>
          <p:cNvPr id="59" name="Picture Placeholder 35">
            <a:extLst>
              <a:ext uri="{FF2B5EF4-FFF2-40B4-BE49-F238E27FC236}">
                <a16:creationId xmlns:a16="http://schemas.microsoft.com/office/drawing/2014/main" id="{3722A684-C1E6-57EB-49E8-04425095576D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5237682" y="8272515"/>
            <a:ext cx="1079857" cy="1080000"/>
          </a:xfrm>
          <a:prstGeom prst="ellipse">
            <a:avLst/>
          </a:prstGeom>
          <a:solidFill>
            <a:schemeClr val="bg2"/>
          </a:solidFill>
          <a:ln w="63500">
            <a:solidFill>
              <a:schemeClr val="accent1"/>
            </a:solidFill>
          </a:ln>
        </p:spPr>
        <p:txBody>
          <a:bodyPr/>
          <a:lstStyle/>
          <a:p>
            <a:endParaRPr lang="en-OM"/>
          </a:p>
        </p:txBody>
      </p:sp>
      <p:sp>
        <p:nvSpPr>
          <p:cNvPr id="61" name="Picture Placeholder 35">
            <a:extLst>
              <a:ext uri="{FF2B5EF4-FFF2-40B4-BE49-F238E27FC236}">
                <a16:creationId xmlns:a16="http://schemas.microsoft.com/office/drawing/2014/main" id="{3CFCDF42-CC5E-A23B-BE3F-282529E547D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6869259" y="8272515"/>
            <a:ext cx="1079857" cy="1080000"/>
          </a:xfrm>
          <a:prstGeom prst="ellipse">
            <a:avLst/>
          </a:prstGeom>
          <a:solidFill>
            <a:schemeClr val="bg2"/>
          </a:solidFill>
          <a:ln w="63500">
            <a:solidFill>
              <a:schemeClr val="accent1"/>
            </a:solidFill>
          </a:ln>
        </p:spPr>
        <p:txBody>
          <a:bodyPr/>
          <a:lstStyle/>
          <a:p>
            <a:endParaRPr lang="en-OM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214FD2D-B1E8-651B-5230-8DE0AF574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2367B45-19F8-00B9-F065-BEF7473884B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750819" y="9464675"/>
            <a:ext cx="1093787" cy="523875"/>
          </a:xfrm>
        </p:spPr>
        <p:txBody>
          <a:bodyPr lIns="0" tIns="0" rIns="0" bIns="0">
            <a:noAutofit/>
          </a:bodyPr>
          <a:lstStyle>
            <a:lvl1pPr marL="15875" indent="-15875" algn="ctr"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37D1B7C6-3510-94E0-76DC-0C9671C367C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491696" y="9464675"/>
            <a:ext cx="1093787" cy="523875"/>
          </a:xfrm>
        </p:spPr>
        <p:txBody>
          <a:bodyPr lIns="0" tIns="0" rIns="0" bIns="0">
            <a:noAutofit/>
          </a:bodyPr>
          <a:lstStyle>
            <a:lvl1pPr marL="15875" indent="-15875" algn="ctr"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01A9FA84-8B79-433E-B189-E3CB4D23C09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232573" y="9464675"/>
            <a:ext cx="1093787" cy="523875"/>
          </a:xfrm>
        </p:spPr>
        <p:txBody>
          <a:bodyPr lIns="0" tIns="0" rIns="0" bIns="0">
            <a:noAutofit/>
          </a:bodyPr>
          <a:lstStyle>
            <a:lvl1pPr marL="15875" indent="-15875" algn="ctr"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750B3095-DEAB-2497-3EA9-C30A9BDFC3A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867942" y="9464675"/>
            <a:ext cx="1093787" cy="523875"/>
          </a:xfrm>
        </p:spPr>
        <p:txBody>
          <a:bodyPr lIns="0" tIns="0" rIns="0" bIns="0">
            <a:noAutofit/>
          </a:bodyPr>
          <a:lstStyle>
            <a:lvl1pPr marL="15875" indent="-15875" algn="ctr"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3E422454-43F4-B352-A1A3-4A57EE159F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9" name="object 33" descr="$PPTXTitle">
            <a:extLst>
              <a:ext uri="{FF2B5EF4-FFF2-40B4-BE49-F238E27FC236}">
                <a16:creationId xmlns:a16="http://schemas.microsoft.com/office/drawing/2014/main" id="{61FA5C74-0AFE-016B-902A-66F3BF270CB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368000" y="1356663"/>
            <a:ext cx="5852771" cy="185961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marL="12700" marR="5080">
              <a:lnSpc>
                <a:spcPct val="100800"/>
              </a:lnSpc>
              <a:spcBef>
                <a:spcPts val="90"/>
              </a:spcBef>
            </a:pPr>
            <a:r>
              <a:rPr lang="en-US" sz="6000" dirty="0"/>
              <a:t>Financial</a:t>
            </a:r>
            <a:r>
              <a:rPr lang="en-US" sz="6000" spc="5" dirty="0"/>
              <a:t> </a:t>
            </a:r>
            <a:r>
              <a:rPr lang="en-US" sz="6000" spc="-20" dirty="0"/>
              <a:t>Page </a:t>
            </a:r>
            <a:r>
              <a:rPr lang="en-US" sz="6000" dirty="0"/>
              <a:t>Template</a:t>
            </a:r>
            <a:r>
              <a:rPr lang="en-US" sz="6000" spc="-195" dirty="0"/>
              <a:t> </a:t>
            </a:r>
            <a:r>
              <a:rPr lang="en-US" sz="6000" spc="-600" dirty="0">
                <a:cs typeface="Futura PT Bold"/>
              </a:rPr>
              <a:t>01</a:t>
            </a:r>
            <a:endParaRPr lang="en-US" sz="6000" dirty="0">
              <a:cs typeface="Futura PT Bold"/>
            </a:endParaRPr>
          </a:p>
        </p:txBody>
      </p:sp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9ABE6446-B1E3-F515-C47A-3444A58271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68000" y="3444876"/>
            <a:ext cx="5915021" cy="1859612"/>
          </a:xfrm>
        </p:spPr>
        <p:txBody>
          <a:bodyPr>
            <a:normAutofit/>
          </a:bodyPr>
          <a:lstStyle/>
          <a:p>
            <a:pPr marL="0" marR="5080" indent="0">
              <a:lnSpc>
                <a:spcPct val="101099"/>
              </a:lnSpc>
              <a:spcBef>
                <a:spcPts val="90"/>
              </a:spcBef>
              <a:buNone/>
            </a:pPr>
            <a:r>
              <a:rPr lang="en-US" sz="3200" dirty="0">
                <a:solidFill>
                  <a:srgbClr val="6C6D6F"/>
                </a:solidFill>
                <a:latin typeface="Futura PT Medium"/>
                <a:cs typeface="Futura PT Medium"/>
              </a:rPr>
              <a:t>Lorem</a:t>
            </a:r>
            <a:r>
              <a:rPr lang="en-US" sz="3200" spc="35" dirty="0">
                <a:solidFill>
                  <a:srgbClr val="6C6D6F"/>
                </a:solidFill>
                <a:latin typeface="Futura PT Medium"/>
                <a:cs typeface="Futura PT Medium"/>
              </a:rPr>
              <a:t> </a:t>
            </a:r>
            <a:r>
              <a:rPr lang="en-US" sz="3200" dirty="0">
                <a:solidFill>
                  <a:srgbClr val="6C6D6F"/>
                </a:solidFill>
                <a:latin typeface="Futura PT Medium"/>
                <a:cs typeface="Futura PT Medium"/>
              </a:rPr>
              <a:t>ipsum</a:t>
            </a:r>
            <a:r>
              <a:rPr lang="en-US" sz="3200" spc="35" dirty="0">
                <a:solidFill>
                  <a:srgbClr val="6C6D6F"/>
                </a:solidFill>
                <a:latin typeface="Futura PT Medium"/>
                <a:cs typeface="Futura PT Medium"/>
              </a:rPr>
              <a:t> </a:t>
            </a:r>
            <a:r>
              <a:rPr lang="en-US" sz="3200" dirty="0">
                <a:solidFill>
                  <a:srgbClr val="6C6D6F"/>
                </a:solidFill>
                <a:latin typeface="Futura PT Medium"/>
                <a:cs typeface="Futura PT Medium"/>
              </a:rPr>
              <a:t>dolor</a:t>
            </a:r>
            <a:r>
              <a:rPr lang="en-US" sz="3200" spc="35" dirty="0">
                <a:solidFill>
                  <a:srgbClr val="6C6D6F"/>
                </a:solidFill>
                <a:latin typeface="Futura PT Medium"/>
                <a:cs typeface="Futura PT Medium"/>
              </a:rPr>
              <a:t> </a:t>
            </a:r>
            <a:r>
              <a:rPr lang="en-US" sz="3200" dirty="0">
                <a:solidFill>
                  <a:srgbClr val="6C6D6F"/>
                </a:solidFill>
                <a:latin typeface="Futura PT Medium"/>
                <a:cs typeface="Futura PT Medium"/>
              </a:rPr>
              <a:t>sit</a:t>
            </a:r>
            <a:r>
              <a:rPr lang="en-US" sz="3200" spc="35" dirty="0">
                <a:solidFill>
                  <a:srgbClr val="6C6D6F"/>
                </a:solidFill>
                <a:latin typeface="Futura PT Medium"/>
                <a:cs typeface="Futura PT Medium"/>
              </a:rPr>
              <a:t> </a:t>
            </a:r>
            <a:r>
              <a:rPr lang="en-US" sz="3200" spc="-10" dirty="0" err="1">
                <a:solidFill>
                  <a:srgbClr val="6C6D6F"/>
                </a:solidFill>
                <a:latin typeface="Futura PT Medium"/>
                <a:cs typeface="Futura PT Medium"/>
              </a:rPr>
              <a:t>amet</a:t>
            </a:r>
            <a:r>
              <a:rPr lang="en-US" sz="3200" spc="-10" dirty="0">
                <a:solidFill>
                  <a:srgbClr val="6C6D6F"/>
                </a:solidFill>
                <a:latin typeface="Futura PT Medium"/>
                <a:cs typeface="Futura PT Medium"/>
              </a:rPr>
              <a:t>, </a:t>
            </a:r>
            <a:r>
              <a:rPr lang="en-US" sz="3200" dirty="0" err="1">
                <a:solidFill>
                  <a:srgbClr val="6C6D6F"/>
                </a:solidFill>
                <a:latin typeface="Futura PT Medium"/>
                <a:cs typeface="Futura PT Medium"/>
              </a:rPr>
              <a:t>consectetuer</a:t>
            </a:r>
            <a:r>
              <a:rPr lang="en-US" sz="3200" spc="110" dirty="0">
                <a:solidFill>
                  <a:srgbClr val="6C6D6F"/>
                </a:solidFill>
                <a:latin typeface="Futura PT Medium"/>
                <a:cs typeface="Futura PT Medium"/>
              </a:rPr>
              <a:t> </a:t>
            </a:r>
            <a:r>
              <a:rPr lang="en-US" sz="3200" dirty="0" err="1">
                <a:solidFill>
                  <a:srgbClr val="6C6D6F"/>
                </a:solidFill>
                <a:latin typeface="Futura PT Medium"/>
                <a:cs typeface="Futura PT Medium"/>
              </a:rPr>
              <a:t>adipiscing</a:t>
            </a:r>
            <a:r>
              <a:rPr lang="en-US" sz="3200" spc="120" dirty="0">
                <a:solidFill>
                  <a:srgbClr val="6C6D6F"/>
                </a:solidFill>
                <a:latin typeface="Futura PT Medium"/>
                <a:cs typeface="Futura PT Medium"/>
              </a:rPr>
              <a:t> </a:t>
            </a:r>
            <a:r>
              <a:rPr lang="en-US" sz="3200" dirty="0" err="1">
                <a:solidFill>
                  <a:srgbClr val="6C6D6F"/>
                </a:solidFill>
                <a:latin typeface="Futura PT Medium"/>
                <a:cs typeface="Futura PT Medium"/>
              </a:rPr>
              <a:t>elit</a:t>
            </a:r>
            <a:r>
              <a:rPr lang="en-US" sz="3200" dirty="0">
                <a:solidFill>
                  <a:srgbClr val="6C6D6F"/>
                </a:solidFill>
                <a:latin typeface="Futura PT Medium"/>
                <a:cs typeface="Futura PT Medium"/>
              </a:rPr>
              <a:t>,</a:t>
            </a:r>
            <a:r>
              <a:rPr lang="en-US" sz="3200" spc="125" dirty="0">
                <a:solidFill>
                  <a:srgbClr val="6C6D6F"/>
                </a:solidFill>
                <a:latin typeface="Futura PT Medium"/>
                <a:cs typeface="Futura PT Medium"/>
              </a:rPr>
              <a:t> </a:t>
            </a:r>
            <a:r>
              <a:rPr lang="en-US" sz="3200" spc="-25" dirty="0">
                <a:solidFill>
                  <a:srgbClr val="6C6D6F"/>
                </a:solidFill>
                <a:latin typeface="Futura PT Medium"/>
                <a:cs typeface="Futura PT Medium"/>
              </a:rPr>
              <a:t>sed </a:t>
            </a:r>
            <a:r>
              <a:rPr lang="en-US" sz="3200" dirty="0">
                <a:solidFill>
                  <a:srgbClr val="6C6D6F"/>
                </a:solidFill>
                <a:latin typeface="Futura PT Medium"/>
                <a:cs typeface="Futura PT Medium"/>
              </a:rPr>
              <a:t>diam</a:t>
            </a:r>
            <a:r>
              <a:rPr lang="en-US" sz="3200" spc="65" dirty="0">
                <a:solidFill>
                  <a:srgbClr val="6C6D6F"/>
                </a:solidFill>
                <a:latin typeface="Futura PT Medium"/>
                <a:cs typeface="Futura PT Medium"/>
              </a:rPr>
              <a:t> </a:t>
            </a:r>
            <a:r>
              <a:rPr lang="en-US" sz="3200" dirty="0" err="1">
                <a:solidFill>
                  <a:srgbClr val="6C6D6F"/>
                </a:solidFill>
                <a:latin typeface="Futura PT Medium"/>
                <a:cs typeface="Futura PT Medium"/>
              </a:rPr>
              <a:t>nonummy</a:t>
            </a:r>
            <a:r>
              <a:rPr lang="en-US" sz="3200" spc="65" dirty="0">
                <a:solidFill>
                  <a:srgbClr val="6C6D6F"/>
                </a:solidFill>
                <a:latin typeface="Futura PT Medium"/>
                <a:cs typeface="Futura PT Medium"/>
              </a:rPr>
              <a:t> </a:t>
            </a:r>
            <a:r>
              <a:rPr lang="en-US" sz="3200" spc="-20" dirty="0" err="1">
                <a:solidFill>
                  <a:srgbClr val="6C6D6F"/>
                </a:solidFill>
                <a:latin typeface="Futura PT Medium"/>
                <a:cs typeface="Futura PT Medium"/>
              </a:rPr>
              <a:t>nibh</a:t>
            </a:r>
            <a:endParaRPr lang="en-US" sz="3200" dirty="0">
              <a:latin typeface="Futura PT Medium"/>
              <a:cs typeface="Futura PT Medium"/>
            </a:endParaRPr>
          </a:p>
        </p:txBody>
      </p:sp>
      <p:sp>
        <p:nvSpPr>
          <p:cNvPr id="12" name="Text Placeholder 102">
            <a:extLst>
              <a:ext uri="{FF2B5EF4-FFF2-40B4-BE49-F238E27FC236}">
                <a16:creationId xmlns:a16="http://schemas.microsoft.com/office/drawing/2014/main" id="{6024830E-5608-31A6-13FB-E40A6F6E0A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8000" y="5502275"/>
            <a:ext cx="5915018" cy="2209800"/>
          </a:xfrm>
        </p:spPr>
        <p:txBody>
          <a:bodyPr>
            <a:normAutofit fontScale="47500" lnSpcReduction="20000"/>
          </a:bodyPr>
          <a:lstStyle>
            <a:lvl1pPr>
              <a:defRPr sz="2100"/>
            </a:lvl1pPr>
          </a:lstStyle>
          <a:p>
            <a:pPr marL="0" marR="508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en-US" sz="4800" dirty="0">
                <a:solidFill>
                  <a:srgbClr val="57585B"/>
                </a:solidFill>
                <a:cs typeface="Futura PT Bold"/>
              </a:rPr>
              <a:t>Lorem</a:t>
            </a:r>
            <a:r>
              <a:rPr lang="en-US" sz="4800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ipsum</a:t>
            </a:r>
            <a:r>
              <a:rPr lang="en-US" sz="4800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z="4800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sit</a:t>
            </a:r>
            <a:r>
              <a:rPr lang="en-US" sz="4800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amet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4800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consectetuer</a:t>
            </a:r>
            <a:r>
              <a:rPr lang="en-US" sz="4800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spc="-10" dirty="0" err="1">
                <a:solidFill>
                  <a:srgbClr val="57585B"/>
                </a:solidFill>
                <a:cs typeface="Futura PT Bold"/>
              </a:rPr>
              <a:t>adipiscing</a:t>
            </a:r>
            <a:r>
              <a:rPr lang="en-US" sz="48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elit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4800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sed</a:t>
            </a:r>
            <a:r>
              <a:rPr lang="en-US" sz="4800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diam</a:t>
            </a:r>
            <a:r>
              <a:rPr lang="en-US" sz="4800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nonummy</a:t>
            </a:r>
            <a:r>
              <a:rPr lang="en-US" sz="4800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nibh</a:t>
            </a:r>
            <a:r>
              <a:rPr lang="en-US" sz="4800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euismod</a:t>
            </a:r>
            <a:r>
              <a:rPr lang="en-US" sz="4800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tincidunt</a:t>
            </a:r>
            <a:r>
              <a:rPr lang="en-US" sz="4800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spc="-25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4800" spc="-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laoreet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magna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aliquam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erat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volutpat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.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spc="-20" dirty="0" err="1">
                <a:solidFill>
                  <a:srgbClr val="57585B"/>
                </a:solidFill>
                <a:cs typeface="Futura PT Bold"/>
              </a:rPr>
              <a:t>wisi</a:t>
            </a:r>
            <a:r>
              <a:rPr lang="en-US" sz="4800" spc="-2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enim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ad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minim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veniam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4800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quis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nostrud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exerci</a:t>
            </a:r>
            <a:r>
              <a:rPr lang="en-US" sz="4800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spc="-10" dirty="0" err="1">
                <a:solidFill>
                  <a:srgbClr val="57585B"/>
                </a:solidFill>
                <a:cs typeface="Futura PT Bold"/>
              </a:rPr>
              <a:t>tation</a:t>
            </a:r>
            <a:r>
              <a:rPr lang="en-US" sz="48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ullamcorper</a:t>
            </a:r>
            <a:r>
              <a:rPr lang="en-US" sz="4800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suscipit</a:t>
            </a:r>
            <a:r>
              <a:rPr lang="en-US" sz="4800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lobortis</a:t>
            </a:r>
            <a:r>
              <a:rPr lang="en-US" sz="4800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nisl</a:t>
            </a:r>
            <a:r>
              <a:rPr lang="en-US" sz="4800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4800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aliquip</a:t>
            </a:r>
            <a:r>
              <a:rPr lang="en-US" sz="4800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ex</a:t>
            </a:r>
            <a:r>
              <a:rPr lang="en-US" sz="4800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spc="-25" dirty="0" err="1">
                <a:solidFill>
                  <a:srgbClr val="57585B"/>
                </a:solidFill>
                <a:cs typeface="Futura PT Bold"/>
              </a:rPr>
              <a:t>ea</a:t>
            </a:r>
            <a:r>
              <a:rPr lang="en-US" sz="4800" spc="-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commodo</a:t>
            </a:r>
            <a:r>
              <a:rPr lang="en-US" sz="4800" spc="-9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spc="-10" dirty="0" err="1">
                <a:solidFill>
                  <a:srgbClr val="57585B"/>
                </a:solidFill>
                <a:cs typeface="Futura PT Bold"/>
              </a:rPr>
              <a:t>consequat</a:t>
            </a:r>
            <a:r>
              <a:rPr lang="en-US" sz="4800" spc="-10" dirty="0">
                <a:solidFill>
                  <a:srgbClr val="57585B"/>
                </a:solidFill>
                <a:cs typeface="Futura PT Bold"/>
              </a:rPr>
              <a:t>.</a:t>
            </a:r>
            <a:endParaRPr lang="en-US" sz="4800" dirty="0">
              <a:cs typeface="Futura PT Bold"/>
            </a:endParaRPr>
          </a:p>
        </p:txBody>
      </p:sp>
      <p:sp>
        <p:nvSpPr>
          <p:cNvPr id="13" name="Text Placeholder 108">
            <a:extLst>
              <a:ext uri="{FF2B5EF4-FFF2-40B4-BE49-F238E27FC236}">
                <a16:creationId xmlns:a16="http://schemas.microsoft.com/office/drawing/2014/main" id="{553858AA-D206-62F8-19BA-449369A127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68000" y="7851028"/>
            <a:ext cx="5915018" cy="2209800"/>
          </a:xfrm>
          <a:solidFill>
            <a:schemeClr val="accent2"/>
          </a:solidFill>
        </p:spPr>
        <p:txBody>
          <a:bodyPr>
            <a:normAutofit/>
          </a:bodyPr>
          <a:lstStyle>
            <a:lvl1pPr marL="12700" indent="-12700">
              <a:buNone/>
              <a:tabLst/>
              <a:defRPr/>
            </a:lvl1pPr>
          </a:lstStyle>
          <a:p>
            <a:r>
              <a:rPr lang="en-US" sz="3600" dirty="0"/>
              <a:t>Lorem ipsum dolor sit </a:t>
            </a:r>
            <a:r>
              <a:rPr lang="en-US" sz="3600" dirty="0" err="1"/>
              <a:t>amet</a:t>
            </a:r>
            <a:r>
              <a:rPr lang="en-US" sz="3600" dirty="0"/>
              <a:t>, </a:t>
            </a:r>
            <a:r>
              <a:rPr lang="en-US" sz="3600" dirty="0" err="1"/>
              <a:t>consectetuer</a:t>
            </a:r>
            <a:r>
              <a:rPr lang="en-US" sz="3600" dirty="0"/>
              <a:t> </a:t>
            </a:r>
            <a:r>
              <a:rPr lang="en-US" sz="3600" dirty="0" err="1"/>
              <a:t>adipiscing</a:t>
            </a:r>
            <a:r>
              <a:rPr lang="en-US" sz="3600" dirty="0"/>
              <a:t> </a:t>
            </a:r>
            <a:r>
              <a:rPr lang="en-US" sz="3600" dirty="0" err="1"/>
              <a:t>elit</a:t>
            </a:r>
            <a:r>
              <a:rPr lang="en-US" sz="3600" dirty="0"/>
              <a:t>.</a:t>
            </a:r>
            <a:endParaRPr lang="en-OM" sz="3600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10A347B7-6FFD-71DE-F955-3ED5F61EB89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019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 Page Templa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/>
          <p:nvPr userDrawn="1"/>
        </p:nvSpPr>
        <p:spPr>
          <a:xfrm>
            <a:off x="0" y="1269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9EB7BAB-A93E-AC5D-57D5-C3B61FE0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4848D4F7-788F-EE6A-178A-B5BF2007D5BE}"/>
              </a:ext>
            </a:extLst>
          </p:cNvPr>
          <p:cNvSpPr>
            <a:spLocks/>
          </p:cNvSpPr>
          <p:nvPr userDrawn="1"/>
        </p:nvSpPr>
        <p:spPr>
          <a:xfrm>
            <a:off x="1361215" y="3273848"/>
            <a:ext cx="17381855" cy="6678190"/>
          </a:xfrm>
          <a:custGeom>
            <a:avLst/>
            <a:gdLst/>
            <a:ahLst/>
            <a:cxnLst/>
            <a:rect l="l" t="t" r="r" b="b"/>
            <a:pathLst>
              <a:path w="17381855" h="6778625">
                <a:moveTo>
                  <a:pt x="17381669" y="0"/>
                </a:moveTo>
                <a:lnTo>
                  <a:pt x="0" y="0"/>
                </a:lnTo>
                <a:lnTo>
                  <a:pt x="0" y="6778201"/>
                </a:lnTo>
                <a:lnTo>
                  <a:pt x="17381669" y="6778201"/>
                </a:lnTo>
                <a:lnTo>
                  <a:pt x="1738166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 descr="$PPTXTitle">
            <a:extLst>
              <a:ext uri="{FF2B5EF4-FFF2-40B4-BE49-F238E27FC236}">
                <a16:creationId xmlns:a16="http://schemas.microsoft.com/office/drawing/2014/main" id="{B5D16E0B-1EA2-F786-80C5-ED93BA5F54A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373008" y="1356663"/>
            <a:ext cx="5783437" cy="157543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pPr>
              <a:lnSpc>
                <a:spcPts val="6000"/>
              </a:lnSpc>
              <a:spcBef>
                <a:spcPts val="0"/>
              </a:spcBef>
            </a:pPr>
            <a:r>
              <a:rPr lang="en-US" dirty="0"/>
              <a:t>Financial</a:t>
            </a:r>
            <a:r>
              <a:rPr lang="en-US" spc="-114" dirty="0"/>
              <a:t> </a:t>
            </a:r>
            <a:r>
              <a:rPr lang="en-US" dirty="0"/>
              <a:t>Page</a:t>
            </a:r>
            <a:r>
              <a:rPr lang="en-US" spc="-114" dirty="0"/>
              <a:t> </a:t>
            </a:r>
            <a:r>
              <a:rPr lang="en-US" spc="-10" dirty="0"/>
              <a:t>Template</a:t>
            </a:r>
            <a:r>
              <a:rPr lang="en-US" spc="-110" dirty="0"/>
              <a:t> </a:t>
            </a:r>
            <a:r>
              <a:rPr lang="en-US" spc="-25" dirty="0">
                <a:cs typeface="Futura PT Bold"/>
              </a:rPr>
              <a:t>02</a:t>
            </a:r>
            <a:endParaRPr lang="en-US" dirty="0">
              <a:cs typeface="Futura PT Bold"/>
            </a:endParaRPr>
          </a:p>
        </p:txBody>
      </p:sp>
      <p:sp>
        <p:nvSpPr>
          <p:cNvPr id="9" name="Text Placeholder 69">
            <a:extLst>
              <a:ext uri="{FF2B5EF4-FFF2-40B4-BE49-F238E27FC236}">
                <a16:creationId xmlns:a16="http://schemas.microsoft.com/office/drawing/2014/main" id="{6963241E-16C6-30B7-9CA3-4740681C3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37450" y="1463675"/>
            <a:ext cx="11206163" cy="12014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en-US" dirty="0">
                <a:solidFill>
                  <a:srgbClr val="57585B"/>
                </a:solidFill>
                <a:cs typeface="Futura PT Bold"/>
              </a:rPr>
              <a:t>Lorem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ipsum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sit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amet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consectetuer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adipiscing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elit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sed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diam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nonummy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nibh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euismod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tincidunt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25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pc="-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laoreet</a:t>
            </a:r>
            <a:r>
              <a:rPr lang="en-US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magna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aliquam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erat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volutpat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.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wisi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enim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ad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minim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veniam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quis</a:t>
            </a:r>
            <a:r>
              <a:rPr lang="en-US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nostrud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exerci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10" dirty="0" err="1">
                <a:solidFill>
                  <a:srgbClr val="57585B"/>
                </a:solidFill>
                <a:cs typeface="Futura PT Bold"/>
              </a:rPr>
              <a:t>tation</a:t>
            </a:r>
            <a:r>
              <a:rPr lang="en-US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ullamcorper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suscipit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lobortis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nisl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aliquip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ex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ea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commodo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10" dirty="0" err="1">
                <a:solidFill>
                  <a:srgbClr val="57585B"/>
                </a:solidFill>
                <a:cs typeface="Futura PT Bold"/>
              </a:rPr>
              <a:t>consequat</a:t>
            </a:r>
            <a:r>
              <a:rPr lang="en-US" spc="-10" dirty="0">
                <a:solidFill>
                  <a:srgbClr val="57585B"/>
                </a:solidFill>
                <a:cs typeface="Futura PT Bold"/>
              </a:rPr>
              <a:t>.</a:t>
            </a:r>
            <a:endParaRPr lang="en-US" dirty="0">
              <a:cs typeface="Futura PT Bold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C2BB29F3-E897-7939-420C-86D1F41BAF81}"/>
              </a:ext>
            </a:extLst>
          </p:cNvPr>
          <p:cNvSpPr txBox="1"/>
          <p:nvPr userDrawn="1"/>
        </p:nvSpPr>
        <p:spPr>
          <a:xfrm>
            <a:off x="1691905" y="8269349"/>
            <a:ext cx="9343729" cy="1016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3250" dirty="0">
                <a:solidFill>
                  <a:schemeClr val="accent5"/>
                </a:solidFill>
                <a:latin typeface="Futura PT Medium"/>
                <a:cs typeface="Futura PT Medium"/>
              </a:rPr>
              <a:t>Lorem</a:t>
            </a:r>
            <a:r>
              <a:rPr sz="3250" spc="-65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3250" dirty="0">
                <a:solidFill>
                  <a:schemeClr val="accent5"/>
                </a:solidFill>
                <a:latin typeface="Futura PT Medium"/>
                <a:cs typeface="Futura PT Medium"/>
              </a:rPr>
              <a:t>ipsum</a:t>
            </a:r>
            <a:r>
              <a:rPr sz="3250" spc="-60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3250" dirty="0">
                <a:solidFill>
                  <a:schemeClr val="accent5"/>
                </a:solidFill>
                <a:latin typeface="Futura PT Medium"/>
                <a:cs typeface="Futura PT Medium"/>
              </a:rPr>
              <a:t>dolor</a:t>
            </a:r>
            <a:r>
              <a:rPr sz="3250" spc="-60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3250" dirty="0">
                <a:solidFill>
                  <a:schemeClr val="accent5"/>
                </a:solidFill>
                <a:latin typeface="Futura PT Medium"/>
                <a:cs typeface="Futura PT Medium"/>
              </a:rPr>
              <a:t>sit</a:t>
            </a:r>
            <a:r>
              <a:rPr sz="3250" spc="-65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3250" dirty="0">
                <a:solidFill>
                  <a:schemeClr val="accent5"/>
                </a:solidFill>
                <a:latin typeface="Futura PT Medium"/>
                <a:cs typeface="Futura PT Medium"/>
              </a:rPr>
              <a:t>amet,</a:t>
            </a:r>
            <a:r>
              <a:rPr sz="3250" spc="-60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3250" dirty="0">
                <a:solidFill>
                  <a:schemeClr val="accent5"/>
                </a:solidFill>
                <a:latin typeface="Futura PT Medium"/>
                <a:cs typeface="Futura PT Medium"/>
              </a:rPr>
              <a:t>consectetuer</a:t>
            </a:r>
            <a:r>
              <a:rPr sz="3250" spc="-60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3250" dirty="0">
                <a:solidFill>
                  <a:schemeClr val="accent5"/>
                </a:solidFill>
                <a:latin typeface="Futura PT Medium"/>
                <a:cs typeface="Futura PT Medium"/>
              </a:rPr>
              <a:t>adipiscing</a:t>
            </a:r>
            <a:r>
              <a:rPr sz="3250" spc="-65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3250" spc="-10" dirty="0">
                <a:solidFill>
                  <a:schemeClr val="accent5"/>
                </a:solidFill>
                <a:latin typeface="Futura PT Medium"/>
                <a:cs typeface="Futura PT Medium"/>
              </a:rPr>
              <a:t>elit, </a:t>
            </a:r>
            <a:r>
              <a:rPr sz="3250" dirty="0">
                <a:solidFill>
                  <a:schemeClr val="accent5"/>
                </a:solidFill>
                <a:latin typeface="Futura PT Medium"/>
                <a:cs typeface="Futura PT Medium"/>
              </a:rPr>
              <a:t>sed</a:t>
            </a:r>
            <a:r>
              <a:rPr sz="3250" spc="-100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3250" dirty="0">
                <a:solidFill>
                  <a:schemeClr val="accent5"/>
                </a:solidFill>
                <a:latin typeface="Futura PT Medium"/>
                <a:cs typeface="Futura PT Medium"/>
              </a:rPr>
              <a:t>diam</a:t>
            </a:r>
            <a:r>
              <a:rPr sz="3250" spc="-95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3250" dirty="0">
                <a:solidFill>
                  <a:schemeClr val="accent5"/>
                </a:solidFill>
                <a:latin typeface="Futura PT Medium"/>
                <a:cs typeface="Futura PT Medium"/>
              </a:rPr>
              <a:t>nonummy</a:t>
            </a:r>
            <a:r>
              <a:rPr sz="3250" spc="-95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3250" spc="-20" dirty="0">
                <a:solidFill>
                  <a:schemeClr val="accent5"/>
                </a:solidFill>
                <a:latin typeface="Futura PT Medium"/>
                <a:cs typeface="Futura PT Medium"/>
              </a:rPr>
              <a:t>nibh</a:t>
            </a:r>
            <a:endParaRPr sz="3250" dirty="0">
              <a:solidFill>
                <a:schemeClr val="accent5"/>
              </a:solidFill>
              <a:latin typeface="Futura PT Medium"/>
              <a:cs typeface="Futura PT Medium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67CDEF36-40DA-1F4F-B7CB-1389DC7E8438}"/>
              </a:ext>
            </a:extLst>
          </p:cNvPr>
          <p:cNvSpPr/>
          <p:nvPr userDrawn="1"/>
        </p:nvSpPr>
        <p:spPr>
          <a:xfrm>
            <a:off x="11499850" y="3698611"/>
            <a:ext cx="0" cy="5828665"/>
          </a:xfrm>
          <a:custGeom>
            <a:avLst/>
            <a:gdLst/>
            <a:ahLst/>
            <a:cxnLst/>
            <a:rect l="l" t="t" r="r" b="b"/>
            <a:pathLst>
              <a:path h="5828665">
                <a:moveTo>
                  <a:pt x="0" y="0"/>
                </a:moveTo>
                <a:lnTo>
                  <a:pt x="0" y="582845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334132-FD8B-9879-B2F8-4AF1520F8F41}"/>
              </a:ext>
            </a:extLst>
          </p:cNvPr>
          <p:cNvGrpSpPr/>
          <p:nvPr userDrawn="1"/>
        </p:nvGrpSpPr>
        <p:grpSpPr>
          <a:xfrm>
            <a:off x="1676857" y="4288601"/>
            <a:ext cx="746760" cy="746760"/>
            <a:chOff x="1676857" y="4288601"/>
            <a:chExt cx="746760" cy="746760"/>
          </a:xfrm>
        </p:grpSpPr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6DCCAABA-FEB3-1F11-5228-EF33DB32E6F5}"/>
                </a:ext>
              </a:extLst>
            </p:cNvPr>
            <p:cNvSpPr/>
            <p:nvPr/>
          </p:nvSpPr>
          <p:spPr>
            <a:xfrm>
              <a:off x="1676857" y="4288601"/>
              <a:ext cx="746760" cy="746760"/>
            </a:xfrm>
            <a:custGeom>
              <a:avLst/>
              <a:gdLst/>
              <a:ahLst/>
              <a:cxnLst/>
              <a:rect l="l" t="t" r="r" b="b"/>
              <a:pathLst>
                <a:path w="746760" h="746760">
                  <a:moveTo>
                    <a:pt x="444080" y="0"/>
                  </a:moveTo>
                  <a:lnTo>
                    <a:pt x="303760" y="0"/>
                  </a:lnTo>
                  <a:lnTo>
                    <a:pt x="303760" y="72688"/>
                  </a:lnTo>
                  <a:lnTo>
                    <a:pt x="279259" y="79467"/>
                  </a:lnTo>
                  <a:lnTo>
                    <a:pt x="255620" y="88158"/>
                  </a:lnTo>
                  <a:lnTo>
                    <a:pt x="232931" y="98676"/>
                  </a:lnTo>
                  <a:lnTo>
                    <a:pt x="211281" y="110939"/>
                  </a:lnTo>
                  <a:lnTo>
                    <a:pt x="159461" y="59118"/>
                  </a:lnTo>
                  <a:lnTo>
                    <a:pt x="60239" y="158330"/>
                  </a:lnTo>
                  <a:lnTo>
                    <a:pt x="111996" y="210087"/>
                  </a:lnTo>
                  <a:lnTo>
                    <a:pt x="99729" y="231641"/>
                  </a:lnTo>
                  <a:lnTo>
                    <a:pt x="89198" y="254231"/>
                  </a:lnTo>
                  <a:lnTo>
                    <a:pt x="80485" y="277769"/>
                  </a:lnTo>
                  <a:lnTo>
                    <a:pt x="73673" y="302168"/>
                  </a:lnTo>
                  <a:lnTo>
                    <a:pt x="0" y="302168"/>
                  </a:lnTo>
                  <a:lnTo>
                    <a:pt x="0" y="442489"/>
                  </a:lnTo>
                  <a:lnTo>
                    <a:pt x="73306" y="442489"/>
                  </a:lnTo>
                  <a:lnTo>
                    <a:pt x="79986" y="466926"/>
                  </a:lnTo>
                  <a:lnTo>
                    <a:pt x="88567" y="490515"/>
                  </a:lnTo>
                  <a:lnTo>
                    <a:pt x="98971" y="513163"/>
                  </a:lnTo>
                  <a:lnTo>
                    <a:pt x="111117" y="534779"/>
                  </a:lnTo>
                  <a:lnTo>
                    <a:pt x="59108" y="586788"/>
                  </a:lnTo>
                  <a:lnTo>
                    <a:pt x="158330" y="686010"/>
                  </a:lnTo>
                  <a:lnTo>
                    <a:pt x="209909" y="634420"/>
                  </a:lnTo>
                  <a:lnTo>
                    <a:pt x="231493" y="646810"/>
                  </a:lnTo>
                  <a:lnTo>
                    <a:pt x="254121" y="657457"/>
                  </a:lnTo>
                  <a:lnTo>
                    <a:pt x="277706" y="666277"/>
                  </a:lnTo>
                  <a:lnTo>
                    <a:pt x="302158" y="673183"/>
                  </a:lnTo>
                  <a:lnTo>
                    <a:pt x="302158" y="746239"/>
                  </a:lnTo>
                  <a:lnTo>
                    <a:pt x="442478" y="746239"/>
                  </a:lnTo>
                  <a:lnTo>
                    <a:pt x="442478" y="673927"/>
                  </a:lnTo>
                  <a:lnTo>
                    <a:pt x="467139" y="667241"/>
                  </a:lnTo>
                  <a:lnTo>
                    <a:pt x="490939" y="658626"/>
                  </a:lnTo>
                  <a:lnTo>
                    <a:pt x="513782" y="648161"/>
                  </a:lnTo>
                  <a:lnTo>
                    <a:pt x="535575" y="635928"/>
                  </a:lnTo>
                  <a:lnTo>
                    <a:pt x="586777" y="687130"/>
                  </a:lnTo>
                  <a:lnTo>
                    <a:pt x="686000" y="587908"/>
                  </a:lnTo>
                  <a:lnTo>
                    <a:pt x="635216" y="537125"/>
                  </a:lnTo>
                  <a:lnTo>
                    <a:pt x="647695" y="515367"/>
                  </a:lnTo>
                  <a:lnTo>
                    <a:pt x="658406" y="492546"/>
                  </a:lnTo>
                  <a:lnTo>
                    <a:pt x="667260" y="468753"/>
                  </a:lnTo>
                  <a:lnTo>
                    <a:pt x="674167" y="444080"/>
                  </a:lnTo>
                  <a:lnTo>
                    <a:pt x="746239" y="444080"/>
                  </a:lnTo>
                  <a:lnTo>
                    <a:pt x="746239" y="303760"/>
                  </a:lnTo>
                  <a:lnTo>
                    <a:pt x="674534" y="303760"/>
                  </a:lnTo>
                  <a:lnTo>
                    <a:pt x="667755" y="279042"/>
                  </a:lnTo>
                  <a:lnTo>
                    <a:pt x="659033" y="255196"/>
                  </a:lnTo>
                  <a:lnTo>
                    <a:pt x="648452" y="232316"/>
                  </a:lnTo>
                  <a:lnTo>
                    <a:pt x="636095" y="210496"/>
                  </a:lnTo>
                  <a:lnTo>
                    <a:pt x="687130" y="159461"/>
                  </a:lnTo>
                  <a:lnTo>
                    <a:pt x="587908" y="60239"/>
                  </a:lnTo>
                  <a:lnTo>
                    <a:pt x="536947" y="111200"/>
                  </a:lnTo>
                  <a:lnTo>
                    <a:pt x="515218" y="98845"/>
                  </a:lnTo>
                  <a:lnTo>
                    <a:pt x="492437" y="88253"/>
                  </a:lnTo>
                  <a:lnTo>
                    <a:pt x="468695" y="79507"/>
                  </a:lnTo>
                  <a:lnTo>
                    <a:pt x="444080" y="72688"/>
                  </a:lnTo>
                  <a:lnTo>
                    <a:pt x="444080" y="0"/>
                  </a:lnTo>
                  <a:close/>
                </a:path>
              </a:pathLst>
            </a:custGeom>
            <a:solidFill>
              <a:srgbClr val="8FD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2">
              <a:extLst>
                <a:ext uri="{FF2B5EF4-FFF2-40B4-BE49-F238E27FC236}">
                  <a16:creationId xmlns:a16="http://schemas.microsoft.com/office/drawing/2014/main" id="{0CDB03C9-D300-94AD-18F6-29E153089EC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6875" y="4458628"/>
              <a:ext cx="406207" cy="406197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CA48B3-B4D2-F6A8-D3F3-1CCD1A13B61A}"/>
              </a:ext>
            </a:extLst>
          </p:cNvPr>
          <p:cNvGrpSpPr/>
          <p:nvPr userDrawn="1"/>
        </p:nvGrpSpPr>
        <p:grpSpPr>
          <a:xfrm>
            <a:off x="1689609" y="7004552"/>
            <a:ext cx="721360" cy="805815"/>
            <a:chOff x="1689609" y="7004204"/>
            <a:chExt cx="721360" cy="805815"/>
          </a:xfrm>
        </p:grpSpPr>
        <p:sp>
          <p:nvSpPr>
            <p:cNvPr id="19" name="object 13">
              <a:extLst>
                <a:ext uri="{FF2B5EF4-FFF2-40B4-BE49-F238E27FC236}">
                  <a16:creationId xmlns:a16="http://schemas.microsoft.com/office/drawing/2014/main" id="{C5D8E092-DDEA-2C86-E6BA-14388606F306}"/>
                </a:ext>
              </a:extLst>
            </p:cNvPr>
            <p:cNvSpPr/>
            <p:nvPr/>
          </p:nvSpPr>
          <p:spPr>
            <a:xfrm>
              <a:off x="1689609" y="7004204"/>
              <a:ext cx="721360" cy="805815"/>
            </a:xfrm>
            <a:custGeom>
              <a:avLst/>
              <a:gdLst/>
              <a:ahLst/>
              <a:cxnLst/>
              <a:rect l="l" t="t" r="r" b="b"/>
              <a:pathLst>
                <a:path w="721360" h="805815">
                  <a:moveTo>
                    <a:pt x="606023" y="0"/>
                  </a:moveTo>
                  <a:lnTo>
                    <a:pt x="114719" y="0"/>
                  </a:lnTo>
                  <a:lnTo>
                    <a:pt x="70174" y="9051"/>
                  </a:lnTo>
                  <a:lnTo>
                    <a:pt x="33697" y="33697"/>
                  </a:lnTo>
                  <a:lnTo>
                    <a:pt x="9051" y="70174"/>
                  </a:lnTo>
                  <a:lnTo>
                    <a:pt x="0" y="114719"/>
                  </a:lnTo>
                  <a:lnTo>
                    <a:pt x="0" y="690575"/>
                  </a:lnTo>
                  <a:lnTo>
                    <a:pt x="9051" y="735119"/>
                  </a:lnTo>
                  <a:lnTo>
                    <a:pt x="33697" y="771596"/>
                  </a:lnTo>
                  <a:lnTo>
                    <a:pt x="70174" y="796243"/>
                  </a:lnTo>
                  <a:lnTo>
                    <a:pt x="114719" y="805294"/>
                  </a:lnTo>
                  <a:lnTo>
                    <a:pt x="606023" y="805294"/>
                  </a:lnTo>
                  <a:lnTo>
                    <a:pt x="650567" y="796243"/>
                  </a:lnTo>
                  <a:lnTo>
                    <a:pt x="687044" y="771596"/>
                  </a:lnTo>
                  <a:lnTo>
                    <a:pt x="711690" y="735119"/>
                  </a:lnTo>
                  <a:lnTo>
                    <a:pt x="720742" y="690575"/>
                  </a:lnTo>
                  <a:lnTo>
                    <a:pt x="720742" y="114719"/>
                  </a:lnTo>
                  <a:lnTo>
                    <a:pt x="711690" y="70174"/>
                  </a:lnTo>
                  <a:lnTo>
                    <a:pt x="687044" y="33697"/>
                  </a:lnTo>
                  <a:lnTo>
                    <a:pt x="650567" y="9051"/>
                  </a:lnTo>
                  <a:lnTo>
                    <a:pt x="606023" y="0"/>
                  </a:lnTo>
                  <a:close/>
                </a:path>
              </a:pathLst>
            </a:custGeom>
            <a:solidFill>
              <a:srgbClr val="8FD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14">
              <a:extLst>
                <a:ext uri="{FF2B5EF4-FFF2-40B4-BE49-F238E27FC236}">
                  <a16:creationId xmlns:a16="http://schemas.microsoft.com/office/drawing/2014/main" id="{0DC20DEE-C9D2-F60B-54C0-309A27C759E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77526" y="7210900"/>
              <a:ext cx="128844" cy="492121"/>
            </a:xfrm>
            <a:prstGeom prst="rect">
              <a:avLst/>
            </a:prstGeom>
          </p:spPr>
        </p:pic>
        <p:pic>
          <p:nvPicPr>
            <p:cNvPr id="22" name="object 15">
              <a:extLst>
                <a:ext uri="{FF2B5EF4-FFF2-40B4-BE49-F238E27FC236}">
                  <a16:creationId xmlns:a16="http://schemas.microsoft.com/office/drawing/2014/main" id="{DC35D4B4-B172-72F3-5A34-B6BC063C2DE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6892" y="7440412"/>
              <a:ext cx="128854" cy="262609"/>
            </a:xfrm>
            <a:prstGeom prst="rect">
              <a:avLst/>
            </a:prstGeom>
          </p:spPr>
        </p:pic>
        <p:pic>
          <p:nvPicPr>
            <p:cNvPr id="23" name="object 16">
              <a:extLst>
                <a:ext uri="{FF2B5EF4-FFF2-40B4-BE49-F238E27FC236}">
                  <a16:creationId xmlns:a16="http://schemas.microsoft.com/office/drawing/2014/main" id="{1B961BCF-5B77-4DBA-6EC6-9ABA376FAFB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93587" y="7304845"/>
              <a:ext cx="128854" cy="398176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760B304-6768-E12F-CA35-BEF0C24D421E}"/>
              </a:ext>
            </a:extLst>
          </p:cNvPr>
          <p:cNvGrpSpPr/>
          <p:nvPr userDrawn="1"/>
        </p:nvGrpSpPr>
        <p:grpSpPr>
          <a:xfrm>
            <a:off x="1655380" y="5623551"/>
            <a:ext cx="789305" cy="789305"/>
            <a:chOff x="1655380" y="5623551"/>
            <a:chExt cx="789305" cy="789305"/>
          </a:xfrm>
        </p:grpSpPr>
        <p:sp>
          <p:nvSpPr>
            <p:cNvPr id="25" name="object 17">
              <a:extLst>
                <a:ext uri="{FF2B5EF4-FFF2-40B4-BE49-F238E27FC236}">
                  <a16:creationId xmlns:a16="http://schemas.microsoft.com/office/drawing/2014/main" id="{B6FE0ACD-ABB9-CBAE-01BF-0E7821CE966B}"/>
                </a:ext>
              </a:extLst>
            </p:cNvPr>
            <p:cNvSpPr/>
            <p:nvPr/>
          </p:nvSpPr>
          <p:spPr>
            <a:xfrm>
              <a:off x="1655380" y="5623551"/>
              <a:ext cx="789305" cy="789305"/>
            </a:xfrm>
            <a:custGeom>
              <a:avLst/>
              <a:gdLst/>
              <a:ahLst/>
              <a:cxnLst/>
              <a:rect l="l" t="t" r="r" b="b"/>
              <a:pathLst>
                <a:path w="789305" h="789304">
                  <a:moveTo>
                    <a:pt x="394595" y="0"/>
                  </a:moveTo>
                  <a:lnTo>
                    <a:pt x="345097" y="3074"/>
                  </a:lnTo>
                  <a:lnTo>
                    <a:pt x="297435" y="12051"/>
                  </a:lnTo>
                  <a:lnTo>
                    <a:pt x="251977" y="26560"/>
                  </a:lnTo>
                  <a:lnTo>
                    <a:pt x="209093" y="46232"/>
                  </a:lnTo>
                  <a:lnTo>
                    <a:pt x="169153" y="70697"/>
                  </a:lnTo>
                  <a:lnTo>
                    <a:pt x="132528" y="99586"/>
                  </a:lnTo>
                  <a:lnTo>
                    <a:pt x="99586" y="132528"/>
                  </a:lnTo>
                  <a:lnTo>
                    <a:pt x="70697" y="169153"/>
                  </a:lnTo>
                  <a:lnTo>
                    <a:pt x="46232" y="209093"/>
                  </a:lnTo>
                  <a:lnTo>
                    <a:pt x="26560" y="251977"/>
                  </a:lnTo>
                  <a:lnTo>
                    <a:pt x="12051" y="297435"/>
                  </a:lnTo>
                  <a:lnTo>
                    <a:pt x="3074" y="345097"/>
                  </a:lnTo>
                  <a:lnTo>
                    <a:pt x="0" y="394595"/>
                  </a:lnTo>
                  <a:lnTo>
                    <a:pt x="3074" y="444092"/>
                  </a:lnTo>
                  <a:lnTo>
                    <a:pt x="12051" y="491755"/>
                  </a:lnTo>
                  <a:lnTo>
                    <a:pt x="26560" y="537213"/>
                  </a:lnTo>
                  <a:lnTo>
                    <a:pt x="46232" y="580097"/>
                  </a:lnTo>
                  <a:lnTo>
                    <a:pt x="70697" y="620036"/>
                  </a:lnTo>
                  <a:lnTo>
                    <a:pt x="99586" y="656662"/>
                  </a:lnTo>
                  <a:lnTo>
                    <a:pt x="132528" y="689604"/>
                  </a:lnTo>
                  <a:lnTo>
                    <a:pt x="169153" y="718492"/>
                  </a:lnTo>
                  <a:lnTo>
                    <a:pt x="209093" y="742957"/>
                  </a:lnTo>
                  <a:lnTo>
                    <a:pt x="251977" y="762630"/>
                  </a:lnTo>
                  <a:lnTo>
                    <a:pt x="297435" y="777139"/>
                  </a:lnTo>
                  <a:lnTo>
                    <a:pt x="345097" y="786116"/>
                  </a:lnTo>
                  <a:lnTo>
                    <a:pt x="394595" y="789190"/>
                  </a:lnTo>
                  <a:lnTo>
                    <a:pt x="444092" y="786116"/>
                  </a:lnTo>
                  <a:lnTo>
                    <a:pt x="491755" y="777139"/>
                  </a:lnTo>
                  <a:lnTo>
                    <a:pt x="537213" y="762630"/>
                  </a:lnTo>
                  <a:lnTo>
                    <a:pt x="580097" y="742957"/>
                  </a:lnTo>
                  <a:lnTo>
                    <a:pt x="620036" y="718492"/>
                  </a:lnTo>
                  <a:lnTo>
                    <a:pt x="656662" y="689604"/>
                  </a:lnTo>
                  <a:lnTo>
                    <a:pt x="689604" y="656662"/>
                  </a:lnTo>
                  <a:lnTo>
                    <a:pt x="718492" y="620036"/>
                  </a:lnTo>
                  <a:lnTo>
                    <a:pt x="742957" y="580097"/>
                  </a:lnTo>
                  <a:lnTo>
                    <a:pt x="762630" y="537213"/>
                  </a:lnTo>
                  <a:lnTo>
                    <a:pt x="777139" y="491755"/>
                  </a:lnTo>
                  <a:lnTo>
                    <a:pt x="786116" y="444092"/>
                  </a:lnTo>
                  <a:lnTo>
                    <a:pt x="789190" y="394595"/>
                  </a:lnTo>
                  <a:lnTo>
                    <a:pt x="786116" y="345097"/>
                  </a:lnTo>
                  <a:lnTo>
                    <a:pt x="777139" y="297435"/>
                  </a:lnTo>
                  <a:lnTo>
                    <a:pt x="762630" y="251977"/>
                  </a:lnTo>
                  <a:lnTo>
                    <a:pt x="742957" y="209093"/>
                  </a:lnTo>
                  <a:lnTo>
                    <a:pt x="718492" y="169153"/>
                  </a:lnTo>
                  <a:lnTo>
                    <a:pt x="689604" y="132528"/>
                  </a:lnTo>
                  <a:lnTo>
                    <a:pt x="656662" y="99586"/>
                  </a:lnTo>
                  <a:lnTo>
                    <a:pt x="620036" y="70697"/>
                  </a:lnTo>
                  <a:lnTo>
                    <a:pt x="580097" y="46232"/>
                  </a:lnTo>
                  <a:lnTo>
                    <a:pt x="537213" y="26560"/>
                  </a:lnTo>
                  <a:lnTo>
                    <a:pt x="491755" y="12051"/>
                  </a:lnTo>
                  <a:lnTo>
                    <a:pt x="444092" y="3074"/>
                  </a:lnTo>
                  <a:lnTo>
                    <a:pt x="394595" y="0"/>
                  </a:lnTo>
                  <a:close/>
                </a:path>
              </a:pathLst>
            </a:custGeom>
            <a:solidFill>
              <a:srgbClr val="8FD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18">
              <a:extLst>
                <a:ext uri="{FF2B5EF4-FFF2-40B4-BE49-F238E27FC236}">
                  <a16:creationId xmlns:a16="http://schemas.microsoft.com/office/drawing/2014/main" id="{5F65436C-EF36-8373-61F4-7E0EABD3CB4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40732" y="5708894"/>
              <a:ext cx="618494" cy="618504"/>
            </a:xfrm>
            <a:prstGeom prst="rect">
              <a:avLst/>
            </a:prstGeom>
          </p:spPr>
        </p:pic>
        <p:sp>
          <p:nvSpPr>
            <p:cNvPr id="27" name="object 19">
              <a:extLst>
                <a:ext uri="{FF2B5EF4-FFF2-40B4-BE49-F238E27FC236}">
                  <a16:creationId xmlns:a16="http://schemas.microsoft.com/office/drawing/2014/main" id="{93E139A2-A683-57A5-0734-564950CD8593}"/>
                </a:ext>
              </a:extLst>
            </p:cNvPr>
            <p:cNvSpPr/>
            <p:nvPr/>
          </p:nvSpPr>
          <p:spPr>
            <a:xfrm>
              <a:off x="1943773" y="5885555"/>
              <a:ext cx="212725" cy="282575"/>
            </a:xfrm>
            <a:custGeom>
              <a:avLst/>
              <a:gdLst/>
              <a:ahLst/>
              <a:cxnLst/>
              <a:rect l="l" t="t" r="r" b="b"/>
              <a:pathLst>
                <a:path w="212725" h="282575">
                  <a:moveTo>
                    <a:pt x="112321" y="0"/>
                  </a:moveTo>
                  <a:lnTo>
                    <a:pt x="65135" y="6096"/>
                  </a:lnTo>
                  <a:lnTo>
                    <a:pt x="24313" y="31086"/>
                  </a:lnTo>
                  <a:lnTo>
                    <a:pt x="7404" y="68389"/>
                  </a:lnTo>
                  <a:lnTo>
                    <a:pt x="6701" y="78814"/>
                  </a:lnTo>
                  <a:lnTo>
                    <a:pt x="7267" y="89350"/>
                  </a:lnTo>
                  <a:lnTo>
                    <a:pt x="26257" y="127450"/>
                  </a:lnTo>
                  <a:lnTo>
                    <a:pt x="63550" y="147904"/>
                  </a:lnTo>
                  <a:lnTo>
                    <a:pt x="116672" y="162067"/>
                  </a:lnTo>
                  <a:lnTo>
                    <a:pt x="124981" y="164297"/>
                  </a:lnTo>
                  <a:lnTo>
                    <a:pt x="164549" y="183261"/>
                  </a:lnTo>
                  <a:lnTo>
                    <a:pt x="173806" y="196664"/>
                  </a:lnTo>
                  <a:lnTo>
                    <a:pt x="173806" y="214265"/>
                  </a:lnTo>
                  <a:lnTo>
                    <a:pt x="144644" y="243165"/>
                  </a:lnTo>
                  <a:lnTo>
                    <a:pt x="105619" y="248683"/>
                  </a:lnTo>
                  <a:lnTo>
                    <a:pt x="92536" y="248117"/>
                  </a:lnTo>
                  <a:lnTo>
                    <a:pt x="54783" y="239615"/>
                  </a:lnTo>
                  <a:lnTo>
                    <a:pt x="14575" y="216768"/>
                  </a:lnTo>
                  <a:lnTo>
                    <a:pt x="0" y="247510"/>
                  </a:lnTo>
                  <a:lnTo>
                    <a:pt x="45317" y="272525"/>
                  </a:lnTo>
                  <a:lnTo>
                    <a:pt x="90025" y="281585"/>
                  </a:lnTo>
                  <a:lnTo>
                    <a:pt x="105619" y="282190"/>
                  </a:lnTo>
                  <a:lnTo>
                    <a:pt x="122971" y="281513"/>
                  </a:lnTo>
                  <a:lnTo>
                    <a:pt x="165722" y="271352"/>
                  </a:lnTo>
                  <a:lnTo>
                    <a:pt x="200999" y="242579"/>
                  </a:lnTo>
                  <a:lnTo>
                    <a:pt x="212422" y="203752"/>
                  </a:lnTo>
                  <a:lnTo>
                    <a:pt x="211857" y="193412"/>
                  </a:lnTo>
                  <a:lnTo>
                    <a:pt x="192865" y="155873"/>
                  </a:lnTo>
                  <a:lnTo>
                    <a:pt x="155578" y="135570"/>
                  </a:lnTo>
                  <a:lnTo>
                    <a:pt x="102456" y="121426"/>
                  </a:lnTo>
                  <a:lnTo>
                    <a:pt x="94143" y="119170"/>
                  </a:lnTo>
                  <a:lnTo>
                    <a:pt x="54584" y="100489"/>
                  </a:lnTo>
                  <a:lnTo>
                    <a:pt x="45317" y="86971"/>
                  </a:lnTo>
                  <a:lnTo>
                    <a:pt x="45317" y="69107"/>
                  </a:lnTo>
                  <a:lnTo>
                    <a:pt x="74091" y="39412"/>
                  </a:lnTo>
                  <a:lnTo>
                    <a:pt x="112321" y="33496"/>
                  </a:lnTo>
                  <a:lnTo>
                    <a:pt x="121659" y="33828"/>
                  </a:lnTo>
                  <a:lnTo>
                    <a:pt x="160282" y="41882"/>
                  </a:lnTo>
                  <a:lnTo>
                    <a:pt x="187994" y="55966"/>
                  </a:lnTo>
                  <a:lnTo>
                    <a:pt x="200999" y="24428"/>
                  </a:lnTo>
                  <a:lnTo>
                    <a:pt x="160005" y="6303"/>
                  </a:lnTo>
                  <a:lnTo>
                    <a:pt x="124314" y="394"/>
                  </a:lnTo>
                  <a:lnTo>
                    <a:pt x="1123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373286DA-8E60-2C4E-B80C-641606B85225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96626882"/>
              </p:ext>
            </p:extLst>
          </p:nvPr>
        </p:nvGraphicFramePr>
        <p:xfrm>
          <a:off x="11880852" y="4269700"/>
          <a:ext cx="6482509" cy="458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9" name="Rounded Rectangle 19">
            <a:extLst>
              <a:ext uri="{FF2B5EF4-FFF2-40B4-BE49-F238E27FC236}">
                <a16:creationId xmlns:a16="http://schemas.microsoft.com/office/drawing/2014/main" id="{7677D850-4ACA-63AF-D571-16E4E5801287}"/>
              </a:ext>
            </a:extLst>
          </p:cNvPr>
          <p:cNvSpPr/>
          <p:nvPr userDrawn="1"/>
        </p:nvSpPr>
        <p:spPr>
          <a:xfrm>
            <a:off x="2847600" y="4164784"/>
            <a:ext cx="8188305" cy="983060"/>
          </a:xfrm>
          <a:custGeom>
            <a:avLst/>
            <a:gdLst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102271 w 8188305"/>
              <a:gd name="csY6" fmla="*/ 973823 h 973823"/>
              <a:gd name="csX7" fmla="*/ 0 w 8188305"/>
              <a:gd name="csY7" fmla="*/ 871552 h 973823"/>
              <a:gd name="csX8" fmla="*/ 0 w 8188305"/>
              <a:gd name="csY8" fmla="*/ 102271 h 973823"/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480962 w 8188305"/>
              <a:gd name="csY6" fmla="*/ 969205 h 973823"/>
              <a:gd name="csX7" fmla="*/ 0 w 8188305"/>
              <a:gd name="csY7" fmla="*/ 871552 h 973823"/>
              <a:gd name="csX8" fmla="*/ 0 w 8188305"/>
              <a:gd name="csY8" fmla="*/ 102271 h 973823"/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480962 w 8188305"/>
              <a:gd name="csY6" fmla="*/ 969205 h 973823"/>
              <a:gd name="csX7" fmla="*/ 263237 w 8188305"/>
              <a:gd name="csY7" fmla="*/ 876171 h 973823"/>
              <a:gd name="csX8" fmla="*/ 0 w 8188305"/>
              <a:gd name="csY8" fmla="*/ 102271 h 973823"/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420926 w 8188305"/>
              <a:gd name="csY6" fmla="*/ 973823 h 973823"/>
              <a:gd name="csX7" fmla="*/ 263237 w 8188305"/>
              <a:gd name="csY7" fmla="*/ 876171 h 973823"/>
              <a:gd name="csX8" fmla="*/ 0 w 8188305"/>
              <a:gd name="csY8" fmla="*/ 102271 h 973823"/>
              <a:gd name="csX0" fmla="*/ 0 w 8188305"/>
              <a:gd name="csY0" fmla="*/ 102271 h 978441"/>
              <a:gd name="csX1" fmla="*/ 102271 w 8188305"/>
              <a:gd name="csY1" fmla="*/ 0 h 978441"/>
              <a:gd name="csX2" fmla="*/ 8086034 w 8188305"/>
              <a:gd name="csY2" fmla="*/ 0 h 978441"/>
              <a:gd name="csX3" fmla="*/ 8188305 w 8188305"/>
              <a:gd name="csY3" fmla="*/ 102271 h 978441"/>
              <a:gd name="csX4" fmla="*/ 8188305 w 8188305"/>
              <a:gd name="csY4" fmla="*/ 871552 h 978441"/>
              <a:gd name="csX5" fmla="*/ 8086034 w 8188305"/>
              <a:gd name="csY5" fmla="*/ 973823 h 978441"/>
              <a:gd name="csX6" fmla="*/ 379362 w 8188305"/>
              <a:gd name="csY6" fmla="*/ 978441 h 978441"/>
              <a:gd name="csX7" fmla="*/ 263237 w 8188305"/>
              <a:gd name="csY7" fmla="*/ 876171 h 978441"/>
              <a:gd name="csX8" fmla="*/ 0 w 8188305"/>
              <a:gd name="csY8" fmla="*/ 102271 h 978441"/>
              <a:gd name="csX0" fmla="*/ 0 w 8188305"/>
              <a:gd name="csY0" fmla="*/ 102271 h 978441"/>
              <a:gd name="csX1" fmla="*/ 102271 w 8188305"/>
              <a:gd name="csY1" fmla="*/ 0 h 978441"/>
              <a:gd name="csX2" fmla="*/ 8086034 w 8188305"/>
              <a:gd name="csY2" fmla="*/ 0 h 978441"/>
              <a:gd name="csX3" fmla="*/ 8188305 w 8188305"/>
              <a:gd name="csY3" fmla="*/ 102271 h 978441"/>
              <a:gd name="csX4" fmla="*/ 8188305 w 8188305"/>
              <a:gd name="csY4" fmla="*/ 871552 h 978441"/>
              <a:gd name="csX5" fmla="*/ 8086034 w 8188305"/>
              <a:gd name="csY5" fmla="*/ 973823 h 978441"/>
              <a:gd name="csX6" fmla="*/ 411689 w 8188305"/>
              <a:gd name="csY6" fmla="*/ 978441 h 978441"/>
              <a:gd name="csX7" fmla="*/ 263237 w 8188305"/>
              <a:gd name="csY7" fmla="*/ 876171 h 978441"/>
              <a:gd name="csX8" fmla="*/ 0 w 8188305"/>
              <a:gd name="csY8" fmla="*/ 102271 h 978441"/>
              <a:gd name="csX0" fmla="*/ 0 w 8188305"/>
              <a:gd name="csY0" fmla="*/ 102271 h 983060"/>
              <a:gd name="csX1" fmla="*/ 102271 w 8188305"/>
              <a:gd name="csY1" fmla="*/ 0 h 983060"/>
              <a:gd name="csX2" fmla="*/ 8086034 w 8188305"/>
              <a:gd name="csY2" fmla="*/ 0 h 983060"/>
              <a:gd name="csX3" fmla="*/ 8188305 w 8188305"/>
              <a:gd name="csY3" fmla="*/ 102271 h 983060"/>
              <a:gd name="csX4" fmla="*/ 8188305 w 8188305"/>
              <a:gd name="csY4" fmla="*/ 871552 h 983060"/>
              <a:gd name="csX5" fmla="*/ 8086034 w 8188305"/>
              <a:gd name="csY5" fmla="*/ 973823 h 983060"/>
              <a:gd name="csX6" fmla="*/ 374744 w 8188305"/>
              <a:gd name="csY6" fmla="*/ 983060 h 983060"/>
              <a:gd name="csX7" fmla="*/ 263237 w 8188305"/>
              <a:gd name="csY7" fmla="*/ 876171 h 983060"/>
              <a:gd name="csX8" fmla="*/ 0 w 8188305"/>
              <a:gd name="csY8" fmla="*/ 102271 h 983060"/>
              <a:gd name="csX0" fmla="*/ 0 w 8188305"/>
              <a:gd name="csY0" fmla="*/ 102271 h 983060"/>
              <a:gd name="csX1" fmla="*/ 102271 w 8188305"/>
              <a:gd name="csY1" fmla="*/ 0 h 983060"/>
              <a:gd name="csX2" fmla="*/ 8086034 w 8188305"/>
              <a:gd name="csY2" fmla="*/ 0 h 983060"/>
              <a:gd name="csX3" fmla="*/ 8188305 w 8188305"/>
              <a:gd name="csY3" fmla="*/ 102271 h 983060"/>
              <a:gd name="csX4" fmla="*/ 8188305 w 8188305"/>
              <a:gd name="csY4" fmla="*/ 871552 h 983060"/>
              <a:gd name="csX5" fmla="*/ 8086034 w 8188305"/>
              <a:gd name="csY5" fmla="*/ 973823 h 983060"/>
              <a:gd name="csX6" fmla="*/ 374744 w 8188305"/>
              <a:gd name="csY6" fmla="*/ 983060 h 983060"/>
              <a:gd name="csX7" fmla="*/ 263237 w 8188305"/>
              <a:gd name="csY7" fmla="*/ 876171 h 983060"/>
              <a:gd name="csX8" fmla="*/ 0 w 8188305"/>
              <a:gd name="csY8" fmla="*/ 102271 h 983060"/>
              <a:gd name="csX0" fmla="*/ 0 w 8188305"/>
              <a:gd name="csY0" fmla="*/ 102271 h 983060"/>
              <a:gd name="csX1" fmla="*/ 102271 w 8188305"/>
              <a:gd name="csY1" fmla="*/ 0 h 983060"/>
              <a:gd name="csX2" fmla="*/ 8086034 w 8188305"/>
              <a:gd name="csY2" fmla="*/ 0 h 983060"/>
              <a:gd name="csX3" fmla="*/ 8188305 w 8188305"/>
              <a:gd name="csY3" fmla="*/ 102271 h 983060"/>
              <a:gd name="csX4" fmla="*/ 8188305 w 8188305"/>
              <a:gd name="csY4" fmla="*/ 871552 h 983060"/>
              <a:gd name="csX5" fmla="*/ 8086034 w 8188305"/>
              <a:gd name="csY5" fmla="*/ 973823 h 983060"/>
              <a:gd name="csX6" fmla="*/ 374744 w 8188305"/>
              <a:gd name="csY6" fmla="*/ 983060 h 983060"/>
              <a:gd name="csX7" fmla="*/ 263237 w 8188305"/>
              <a:gd name="csY7" fmla="*/ 876171 h 983060"/>
              <a:gd name="csX8" fmla="*/ 0 w 8188305"/>
              <a:gd name="csY8" fmla="*/ 102271 h 9830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188305" h="983060">
                <a:moveTo>
                  <a:pt x="0" y="102271"/>
                </a:moveTo>
                <a:cubicBezTo>
                  <a:pt x="0" y="45788"/>
                  <a:pt x="45788" y="0"/>
                  <a:pt x="102271" y="0"/>
                </a:cubicBezTo>
                <a:lnTo>
                  <a:pt x="8086034" y="0"/>
                </a:lnTo>
                <a:cubicBezTo>
                  <a:pt x="8142517" y="0"/>
                  <a:pt x="8188305" y="45788"/>
                  <a:pt x="8188305" y="102271"/>
                </a:cubicBezTo>
                <a:lnTo>
                  <a:pt x="8188305" y="871552"/>
                </a:lnTo>
                <a:cubicBezTo>
                  <a:pt x="8188305" y="928035"/>
                  <a:pt x="8142517" y="973823"/>
                  <a:pt x="8086034" y="973823"/>
                </a:cubicBezTo>
                <a:lnTo>
                  <a:pt x="374744" y="983060"/>
                </a:lnTo>
                <a:cubicBezTo>
                  <a:pt x="318261" y="983060"/>
                  <a:pt x="290946" y="955745"/>
                  <a:pt x="263237" y="876171"/>
                </a:cubicBezTo>
                <a:lnTo>
                  <a:pt x="0" y="1022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r>
              <a:rPr lang="en-US" sz="1600" dirty="0">
                <a:solidFill>
                  <a:schemeClr val="bg1"/>
                </a:solidFill>
                <a:cs typeface="Futura PT Bold"/>
              </a:rPr>
              <a:t>Lorem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ipsum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dolor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sit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amet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,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consectetuer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adipiscing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elit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,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sed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diam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nonummy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nibh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euismod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tincidunt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spc="-25" dirty="0" err="1">
                <a:solidFill>
                  <a:schemeClr val="bg1"/>
                </a:solidFill>
                <a:cs typeface="Futura PT Bold"/>
              </a:rPr>
              <a:t>ut</a:t>
            </a:r>
            <a:r>
              <a:rPr lang="en-US" sz="1600" spc="-2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laoreet</a:t>
            </a:r>
            <a:r>
              <a:rPr lang="en-US" sz="1600" spc="-6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dolore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magna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aliquam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erat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volutpat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.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Ut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wisi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enim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ad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minim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veniam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,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quis</a:t>
            </a:r>
            <a:r>
              <a:rPr lang="en-US" sz="1600" spc="-6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nostrud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exerci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spc="-10" dirty="0" err="1">
                <a:solidFill>
                  <a:schemeClr val="bg1"/>
                </a:solidFill>
                <a:cs typeface="Futura PT Bold"/>
              </a:rPr>
              <a:t>tation</a:t>
            </a:r>
            <a:r>
              <a:rPr lang="en-US" sz="1600" spc="-1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ullamcorper</a:t>
            </a:r>
            <a:r>
              <a:rPr lang="en-US" sz="1600" spc="-5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suscipit</a:t>
            </a:r>
            <a:r>
              <a:rPr lang="en-US" sz="1600" spc="-4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lobortis</a:t>
            </a:r>
            <a:r>
              <a:rPr lang="en-US" sz="1600" spc="-5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nisl</a:t>
            </a:r>
            <a:r>
              <a:rPr lang="en-US" sz="1600" spc="-5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ut</a:t>
            </a:r>
            <a:r>
              <a:rPr lang="en-US" sz="1600" spc="-4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aliquip</a:t>
            </a:r>
            <a:r>
              <a:rPr lang="en-US" sz="1600" spc="-5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ex</a:t>
            </a:r>
            <a:r>
              <a:rPr lang="en-US" sz="1600" spc="-4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ea</a:t>
            </a:r>
            <a:r>
              <a:rPr lang="en-US" sz="1600" spc="-5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commodo</a:t>
            </a:r>
            <a:r>
              <a:rPr lang="en-US" sz="1600" spc="-4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spc="-10" dirty="0" err="1">
                <a:solidFill>
                  <a:schemeClr val="bg1"/>
                </a:solidFill>
                <a:cs typeface="Futura PT Bold"/>
              </a:rPr>
              <a:t>consequat</a:t>
            </a:r>
            <a:r>
              <a:rPr lang="en-US" sz="1600" spc="-10" dirty="0">
                <a:solidFill>
                  <a:schemeClr val="bg1"/>
                </a:solidFill>
                <a:cs typeface="Futura PT Bold"/>
              </a:rPr>
              <a:t>.</a:t>
            </a:r>
            <a:endParaRPr lang="en-US" sz="1600" dirty="0">
              <a:solidFill>
                <a:schemeClr val="bg1"/>
              </a:solidFill>
              <a:cs typeface="Futura PT Bold"/>
            </a:endParaRPr>
          </a:p>
        </p:txBody>
      </p:sp>
      <p:sp>
        <p:nvSpPr>
          <p:cNvPr id="30" name="Rounded Rectangle 19">
            <a:extLst>
              <a:ext uri="{FF2B5EF4-FFF2-40B4-BE49-F238E27FC236}">
                <a16:creationId xmlns:a16="http://schemas.microsoft.com/office/drawing/2014/main" id="{81892F9E-5007-AC87-6D12-7098A8A45DDE}"/>
              </a:ext>
            </a:extLst>
          </p:cNvPr>
          <p:cNvSpPr/>
          <p:nvPr userDrawn="1"/>
        </p:nvSpPr>
        <p:spPr>
          <a:xfrm>
            <a:off x="2847600" y="5540357"/>
            <a:ext cx="8188305" cy="983060"/>
          </a:xfrm>
          <a:custGeom>
            <a:avLst/>
            <a:gdLst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102271 w 8188305"/>
              <a:gd name="csY6" fmla="*/ 973823 h 973823"/>
              <a:gd name="csX7" fmla="*/ 0 w 8188305"/>
              <a:gd name="csY7" fmla="*/ 871552 h 973823"/>
              <a:gd name="csX8" fmla="*/ 0 w 8188305"/>
              <a:gd name="csY8" fmla="*/ 102271 h 973823"/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480962 w 8188305"/>
              <a:gd name="csY6" fmla="*/ 969205 h 973823"/>
              <a:gd name="csX7" fmla="*/ 0 w 8188305"/>
              <a:gd name="csY7" fmla="*/ 871552 h 973823"/>
              <a:gd name="csX8" fmla="*/ 0 w 8188305"/>
              <a:gd name="csY8" fmla="*/ 102271 h 973823"/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480962 w 8188305"/>
              <a:gd name="csY6" fmla="*/ 969205 h 973823"/>
              <a:gd name="csX7" fmla="*/ 263237 w 8188305"/>
              <a:gd name="csY7" fmla="*/ 876171 h 973823"/>
              <a:gd name="csX8" fmla="*/ 0 w 8188305"/>
              <a:gd name="csY8" fmla="*/ 102271 h 973823"/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420926 w 8188305"/>
              <a:gd name="csY6" fmla="*/ 973823 h 973823"/>
              <a:gd name="csX7" fmla="*/ 263237 w 8188305"/>
              <a:gd name="csY7" fmla="*/ 876171 h 973823"/>
              <a:gd name="csX8" fmla="*/ 0 w 8188305"/>
              <a:gd name="csY8" fmla="*/ 102271 h 973823"/>
              <a:gd name="csX0" fmla="*/ 0 w 8188305"/>
              <a:gd name="csY0" fmla="*/ 102271 h 978441"/>
              <a:gd name="csX1" fmla="*/ 102271 w 8188305"/>
              <a:gd name="csY1" fmla="*/ 0 h 978441"/>
              <a:gd name="csX2" fmla="*/ 8086034 w 8188305"/>
              <a:gd name="csY2" fmla="*/ 0 h 978441"/>
              <a:gd name="csX3" fmla="*/ 8188305 w 8188305"/>
              <a:gd name="csY3" fmla="*/ 102271 h 978441"/>
              <a:gd name="csX4" fmla="*/ 8188305 w 8188305"/>
              <a:gd name="csY4" fmla="*/ 871552 h 978441"/>
              <a:gd name="csX5" fmla="*/ 8086034 w 8188305"/>
              <a:gd name="csY5" fmla="*/ 973823 h 978441"/>
              <a:gd name="csX6" fmla="*/ 379362 w 8188305"/>
              <a:gd name="csY6" fmla="*/ 978441 h 978441"/>
              <a:gd name="csX7" fmla="*/ 263237 w 8188305"/>
              <a:gd name="csY7" fmla="*/ 876171 h 978441"/>
              <a:gd name="csX8" fmla="*/ 0 w 8188305"/>
              <a:gd name="csY8" fmla="*/ 102271 h 978441"/>
              <a:gd name="csX0" fmla="*/ 0 w 8188305"/>
              <a:gd name="csY0" fmla="*/ 102271 h 978441"/>
              <a:gd name="csX1" fmla="*/ 102271 w 8188305"/>
              <a:gd name="csY1" fmla="*/ 0 h 978441"/>
              <a:gd name="csX2" fmla="*/ 8086034 w 8188305"/>
              <a:gd name="csY2" fmla="*/ 0 h 978441"/>
              <a:gd name="csX3" fmla="*/ 8188305 w 8188305"/>
              <a:gd name="csY3" fmla="*/ 102271 h 978441"/>
              <a:gd name="csX4" fmla="*/ 8188305 w 8188305"/>
              <a:gd name="csY4" fmla="*/ 871552 h 978441"/>
              <a:gd name="csX5" fmla="*/ 8086034 w 8188305"/>
              <a:gd name="csY5" fmla="*/ 973823 h 978441"/>
              <a:gd name="csX6" fmla="*/ 411689 w 8188305"/>
              <a:gd name="csY6" fmla="*/ 978441 h 978441"/>
              <a:gd name="csX7" fmla="*/ 263237 w 8188305"/>
              <a:gd name="csY7" fmla="*/ 876171 h 978441"/>
              <a:gd name="csX8" fmla="*/ 0 w 8188305"/>
              <a:gd name="csY8" fmla="*/ 102271 h 978441"/>
              <a:gd name="csX0" fmla="*/ 0 w 8188305"/>
              <a:gd name="csY0" fmla="*/ 102271 h 983060"/>
              <a:gd name="csX1" fmla="*/ 102271 w 8188305"/>
              <a:gd name="csY1" fmla="*/ 0 h 983060"/>
              <a:gd name="csX2" fmla="*/ 8086034 w 8188305"/>
              <a:gd name="csY2" fmla="*/ 0 h 983060"/>
              <a:gd name="csX3" fmla="*/ 8188305 w 8188305"/>
              <a:gd name="csY3" fmla="*/ 102271 h 983060"/>
              <a:gd name="csX4" fmla="*/ 8188305 w 8188305"/>
              <a:gd name="csY4" fmla="*/ 871552 h 983060"/>
              <a:gd name="csX5" fmla="*/ 8086034 w 8188305"/>
              <a:gd name="csY5" fmla="*/ 973823 h 983060"/>
              <a:gd name="csX6" fmla="*/ 374744 w 8188305"/>
              <a:gd name="csY6" fmla="*/ 983060 h 983060"/>
              <a:gd name="csX7" fmla="*/ 263237 w 8188305"/>
              <a:gd name="csY7" fmla="*/ 876171 h 983060"/>
              <a:gd name="csX8" fmla="*/ 0 w 8188305"/>
              <a:gd name="csY8" fmla="*/ 102271 h 983060"/>
              <a:gd name="csX0" fmla="*/ 0 w 8188305"/>
              <a:gd name="csY0" fmla="*/ 102271 h 983060"/>
              <a:gd name="csX1" fmla="*/ 102271 w 8188305"/>
              <a:gd name="csY1" fmla="*/ 0 h 983060"/>
              <a:gd name="csX2" fmla="*/ 8086034 w 8188305"/>
              <a:gd name="csY2" fmla="*/ 0 h 983060"/>
              <a:gd name="csX3" fmla="*/ 8188305 w 8188305"/>
              <a:gd name="csY3" fmla="*/ 102271 h 983060"/>
              <a:gd name="csX4" fmla="*/ 8188305 w 8188305"/>
              <a:gd name="csY4" fmla="*/ 871552 h 983060"/>
              <a:gd name="csX5" fmla="*/ 8086034 w 8188305"/>
              <a:gd name="csY5" fmla="*/ 973823 h 983060"/>
              <a:gd name="csX6" fmla="*/ 374744 w 8188305"/>
              <a:gd name="csY6" fmla="*/ 983060 h 983060"/>
              <a:gd name="csX7" fmla="*/ 263237 w 8188305"/>
              <a:gd name="csY7" fmla="*/ 876171 h 983060"/>
              <a:gd name="csX8" fmla="*/ 0 w 8188305"/>
              <a:gd name="csY8" fmla="*/ 102271 h 983060"/>
              <a:gd name="csX0" fmla="*/ 0 w 8188305"/>
              <a:gd name="csY0" fmla="*/ 102271 h 983060"/>
              <a:gd name="csX1" fmla="*/ 102271 w 8188305"/>
              <a:gd name="csY1" fmla="*/ 0 h 983060"/>
              <a:gd name="csX2" fmla="*/ 8086034 w 8188305"/>
              <a:gd name="csY2" fmla="*/ 0 h 983060"/>
              <a:gd name="csX3" fmla="*/ 8188305 w 8188305"/>
              <a:gd name="csY3" fmla="*/ 102271 h 983060"/>
              <a:gd name="csX4" fmla="*/ 8188305 w 8188305"/>
              <a:gd name="csY4" fmla="*/ 871552 h 983060"/>
              <a:gd name="csX5" fmla="*/ 8086034 w 8188305"/>
              <a:gd name="csY5" fmla="*/ 973823 h 983060"/>
              <a:gd name="csX6" fmla="*/ 374744 w 8188305"/>
              <a:gd name="csY6" fmla="*/ 983060 h 983060"/>
              <a:gd name="csX7" fmla="*/ 263237 w 8188305"/>
              <a:gd name="csY7" fmla="*/ 876171 h 983060"/>
              <a:gd name="csX8" fmla="*/ 0 w 8188305"/>
              <a:gd name="csY8" fmla="*/ 102271 h 9830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188305" h="983060">
                <a:moveTo>
                  <a:pt x="0" y="102271"/>
                </a:moveTo>
                <a:cubicBezTo>
                  <a:pt x="0" y="45788"/>
                  <a:pt x="45788" y="0"/>
                  <a:pt x="102271" y="0"/>
                </a:cubicBezTo>
                <a:lnTo>
                  <a:pt x="8086034" y="0"/>
                </a:lnTo>
                <a:cubicBezTo>
                  <a:pt x="8142517" y="0"/>
                  <a:pt x="8188305" y="45788"/>
                  <a:pt x="8188305" y="102271"/>
                </a:cubicBezTo>
                <a:lnTo>
                  <a:pt x="8188305" y="871552"/>
                </a:lnTo>
                <a:cubicBezTo>
                  <a:pt x="8188305" y="928035"/>
                  <a:pt x="8142517" y="973823"/>
                  <a:pt x="8086034" y="973823"/>
                </a:cubicBezTo>
                <a:lnTo>
                  <a:pt x="374744" y="983060"/>
                </a:lnTo>
                <a:cubicBezTo>
                  <a:pt x="318261" y="983060"/>
                  <a:pt x="290946" y="955745"/>
                  <a:pt x="263237" y="876171"/>
                </a:cubicBezTo>
                <a:lnTo>
                  <a:pt x="0" y="1022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r>
              <a:rPr lang="en-US" sz="1600" dirty="0">
                <a:solidFill>
                  <a:schemeClr val="bg1"/>
                </a:solidFill>
                <a:cs typeface="Futura PT Bold"/>
              </a:rPr>
              <a:t>Lorem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ipsum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dolor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sit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amet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,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consectetuer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adipiscing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elit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,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sed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diam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nonummy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nibh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euismod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tincidunt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spc="-25" dirty="0" err="1">
                <a:solidFill>
                  <a:schemeClr val="bg1"/>
                </a:solidFill>
                <a:cs typeface="Futura PT Bold"/>
              </a:rPr>
              <a:t>ut</a:t>
            </a:r>
            <a:r>
              <a:rPr lang="en-US" sz="1600" spc="-2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laoreet</a:t>
            </a:r>
            <a:r>
              <a:rPr lang="en-US" sz="1600" spc="-6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dolore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magna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aliquam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erat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volutpat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.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Ut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wisi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enim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ad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minim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veniam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,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quis</a:t>
            </a:r>
            <a:r>
              <a:rPr lang="en-US" sz="1600" spc="-6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nostrud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exerci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spc="-10" dirty="0" err="1">
                <a:solidFill>
                  <a:schemeClr val="bg1"/>
                </a:solidFill>
                <a:cs typeface="Futura PT Bold"/>
              </a:rPr>
              <a:t>tation</a:t>
            </a:r>
            <a:r>
              <a:rPr lang="en-US" sz="1600" spc="-1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ullamcorper</a:t>
            </a:r>
            <a:r>
              <a:rPr lang="en-US" sz="1600" spc="-5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suscipit</a:t>
            </a:r>
            <a:r>
              <a:rPr lang="en-US" sz="1600" spc="-4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lobortis</a:t>
            </a:r>
            <a:r>
              <a:rPr lang="en-US" sz="1600" spc="-5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nisl</a:t>
            </a:r>
            <a:r>
              <a:rPr lang="en-US" sz="1600" spc="-5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ut</a:t>
            </a:r>
            <a:r>
              <a:rPr lang="en-US" sz="1600" spc="-4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aliquip</a:t>
            </a:r>
            <a:r>
              <a:rPr lang="en-US" sz="1600" spc="-5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ex</a:t>
            </a:r>
            <a:r>
              <a:rPr lang="en-US" sz="1600" spc="-4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ea</a:t>
            </a:r>
            <a:r>
              <a:rPr lang="en-US" sz="1600" spc="-5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commodo</a:t>
            </a:r>
            <a:r>
              <a:rPr lang="en-US" sz="1600" spc="-4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spc="-10" dirty="0" err="1">
                <a:solidFill>
                  <a:schemeClr val="bg1"/>
                </a:solidFill>
                <a:cs typeface="Futura PT Bold"/>
              </a:rPr>
              <a:t>consequat</a:t>
            </a:r>
            <a:r>
              <a:rPr lang="en-US" sz="1600" spc="-10" dirty="0">
                <a:solidFill>
                  <a:schemeClr val="bg1"/>
                </a:solidFill>
                <a:cs typeface="Futura PT Bold"/>
              </a:rPr>
              <a:t>.</a:t>
            </a:r>
            <a:endParaRPr lang="en-US" sz="1600" dirty="0">
              <a:solidFill>
                <a:schemeClr val="bg1"/>
              </a:solidFill>
              <a:cs typeface="Futura PT Bold"/>
            </a:endParaRPr>
          </a:p>
        </p:txBody>
      </p:sp>
      <p:sp>
        <p:nvSpPr>
          <p:cNvPr id="31" name="Rounded Rectangle 19">
            <a:extLst>
              <a:ext uri="{FF2B5EF4-FFF2-40B4-BE49-F238E27FC236}">
                <a16:creationId xmlns:a16="http://schemas.microsoft.com/office/drawing/2014/main" id="{BF0E0794-390C-D8CE-EA5C-8656E5E982B8}"/>
              </a:ext>
            </a:extLst>
          </p:cNvPr>
          <p:cNvSpPr/>
          <p:nvPr userDrawn="1"/>
        </p:nvSpPr>
        <p:spPr>
          <a:xfrm>
            <a:off x="2847600" y="6915929"/>
            <a:ext cx="8188305" cy="983060"/>
          </a:xfrm>
          <a:custGeom>
            <a:avLst/>
            <a:gdLst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102271 w 8188305"/>
              <a:gd name="csY6" fmla="*/ 973823 h 973823"/>
              <a:gd name="csX7" fmla="*/ 0 w 8188305"/>
              <a:gd name="csY7" fmla="*/ 871552 h 973823"/>
              <a:gd name="csX8" fmla="*/ 0 w 8188305"/>
              <a:gd name="csY8" fmla="*/ 102271 h 973823"/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480962 w 8188305"/>
              <a:gd name="csY6" fmla="*/ 969205 h 973823"/>
              <a:gd name="csX7" fmla="*/ 0 w 8188305"/>
              <a:gd name="csY7" fmla="*/ 871552 h 973823"/>
              <a:gd name="csX8" fmla="*/ 0 w 8188305"/>
              <a:gd name="csY8" fmla="*/ 102271 h 973823"/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480962 w 8188305"/>
              <a:gd name="csY6" fmla="*/ 969205 h 973823"/>
              <a:gd name="csX7" fmla="*/ 263237 w 8188305"/>
              <a:gd name="csY7" fmla="*/ 876171 h 973823"/>
              <a:gd name="csX8" fmla="*/ 0 w 8188305"/>
              <a:gd name="csY8" fmla="*/ 102271 h 973823"/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420926 w 8188305"/>
              <a:gd name="csY6" fmla="*/ 973823 h 973823"/>
              <a:gd name="csX7" fmla="*/ 263237 w 8188305"/>
              <a:gd name="csY7" fmla="*/ 876171 h 973823"/>
              <a:gd name="csX8" fmla="*/ 0 w 8188305"/>
              <a:gd name="csY8" fmla="*/ 102271 h 973823"/>
              <a:gd name="csX0" fmla="*/ 0 w 8188305"/>
              <a:gd name="csY0" fmla="*/ 102271 h 978441"/>
              <a:gd name="csX1" fmla="*/ 102271 w 8188305"/>
              <a:gd name="csY1" fmla="*/ 0 h 978441"/>
              <a:gd name="csX2" fmla="*/ 8086034 w 8188305"/>
              <a:gd name="csY2" fmla="*/ 0 h 978441"/>
              <a:gd name="csX3" fmla="*/ 8188305 w 8188305"/>
              <a:gd name="csY3" fmla="*/ 102271 h 978441"/>
              <a:gd name="csX4" fmla="*/ 8188305 w 8188305"/>
              <a:gd name="csY4" fmla="*/ 871552 h 978441"/>
              <a:gd name="csX5" fmla="*/ 8086034 w 8188305"/>
              <a:gd name="csY5" fmla="*/ 973823 h 978441"/>
              <a:gd name="csX6" fmla="*/ 379362 w 8188305"/>
              <a:gd name="csY6" fmla="*/ 978441 h 978441"/>
              <a:gd name="csX7" fmla="*/ 263237 w 8188305"/>
              <a:gd name="csY7" fmla="*/ 876171 h 978441"/>
              <a:gd name="csX8" fmla="*/ 0 w 8188305"/>
              <a:gd name="csY8" fmla="*/ 102271 h 978441"/>
              <a:gd name="csX0" fmla="*/ 0 w 8188305"/>
              <a:gd name="csY0" fmla="*/ 102271 h 978441"/>
              <a:gd name="csX1" fmla="*/ 102271 w 8188305"/>
              <a:gd name="csY1" fmla="*/ 0 h 978441"/>
              <a:gd name="csX2" fmla="*/ 8086034 w 8188305"/>
              <a:gd name="csY2" fmla="*/ 0 h 978441"/>
              <a:gd name="csX3" fmla="*/ 8188305 w 8188305"/>
              <a:gd name="csY3" fmla="*/ 102271 h 978441"/>
              <a:gd name="csX4" fmla="*/ 8188305 w 8188305"/>
              <a:gd name="csY4" fmla="*/ 871552 h 978441"/>
              <a:gd name="csX5" fmla="*/ 8086034 w 8188305"/>
              <a:gd name="csY5" fmla="*/ 973823 h 978441"/>
              <a:gd name="csX6" fmla="*/ 411689 w 8188305"/>
              <a:gd name="csY6" fmla="*/ 978441 h 978441"/>
              <a:gd name="csX7" fmla="*/ 263237 w 8188305"/>
              <a:gd name="csY7" fmla="*/ 876171 h 978441"/>
              <a:gd name="csX8" fmla="*/ 0 w 8188305"/>
              <a:gd name="csY8" fmla="*/ 102271 h 978441"/>
              <a:gd name="csX0" fmla="*/ 0 w 8188305"/>
              <a:gd name="csY0" fmla="*/ 102271 h 983060"/>
              <a:gd name="csX1" fmla="*/ 102271 w 8188305"/>
              <a:gd name="csY1" fmla="*/ 0 h 983060"/>
              <a:gd name="csX2" fmla="*/ 8086034 w 8188305"/>
              <a:gd name="csY2" fmla="*/ 0 h 983060"/>
              <a:gd name="csX3" fmla="*/ 8188305 w 8188305"/>
              <a:gd name="csY3" fmla="*/ 102271 h 983060"/>
              <a:gd name="csX4" fmla="*/ 8188305 w 8188305"/>
              <a:gd name="csY4" fmla="*/ 871552 h 983060"/>
              <a:gd name="csX5" fmla="*/ 8086034 w 8188305"/>
              <a:gd name="csY5" fmla="*/ 973823 h 983060"/>
              <a:gd name="csX6" fmla="*/ 374744 w 8188305"/>
              <a:gd name="csY6" fmla="*/ 983060 h 983060"/>
              <a:gd name="csX7" fmla="*/ 263237 w 8188305"/>
              <a:gd name="csY7" fmla="*/ 876171 h 983060"/>
              <a:gd name="csX8" fmla="*/ 0 w 8188305"/>
              <a:gd name="csY8" fmla="*/ 102271 h 983060"/>
              <a:gd name="csX0" fmla="*/ 0 w 8188305"/>
              <a:gd name="csY0" fmla="*/ 102271 h 983060"/>
              <a:gd name="csX1" fmla="*/ 102271 w 8188305"/>
              <a:gd name="csY1" fmla="*/ 0 h 983060"/>
              <a:gd name="csX2" fmla="*/ 8086034 w 8188305"/>
              <a:gd name="csY2" fmla="*/ 0 h 983060"/>
              <a:gd name="csX3" fmla="*/ 8188305 w 8188305"/>
              <a:gd name="csY3" fmla="*/ 102271 h 983060"/>
              <a:gd name="csX4" fmla="*/ 8188305 w 8188305"/>
              <a:gd name="csY4" fmla="*/ 871552 h 983060"/>
              <a:gd name="csX5" fmla="*/ 8086034 w 8188305"/>
              <a:gd name="csY5" fmla="*/ 973823 h 983060"/>
              <a:gd name="csX6" fmla="*/ 374744 w 8188305"/>
              <a:gd name="csY6" fmla="*/ 983060 h 983060"/>
              <a:gd name="csX7" fmla="*/ 263237 w 8188305"/>
              <a:gd name="csY7" fmla="*/ 876171 h 983060"/>
              <a:gd name="csX8" fmla="*/ 0 w 8188305"/>
              <a:gd name="csY8" fmla="*/ 102271 h 983060"/>
              <a:gd name="csX0" fmla="*/ 0 w 8188305"/>
              <a:gd name="csY0" fmla="*/ 102271 h 983060"/>
              <a:gd name="csX1" fmla="*/ 102271 w 8188305"/>
              <a:gd name="csY1" fmla="*/ 0 h 983060"/>
              <a:gd name="csX2" fmla="*/ 8086034 w 8188305"/>
              <a:gd name="csY2" fmla="*/ 0 h 983060"/>
              <a:gd name="csX3" fmla="*/ 8188305 w 8188305"/>
              <a:gd name="csY3" fmla="*/ 102271 h 983060"/>
              <a:gd name="csX4" fmla="*/ 8188305 w 8188305"/>
              <a:gd name="csY4" fmla="*/ 871552 h 983060"/>
              <a:gd name="csX5" fmla="*/ 8086034 w 8188305"/>
              <a:gd name="csY5" fmla="*/ 973823 h 983060"/>
              <a:gd name="csX6" fmla="*/ 374744 w 8188305"/>
              <a:gd name="csY6" fmla="*/ 983060 h 983060"/>
              <a:gd name="csX7" fmla="*/ 263237 w 8188305"/>
              <a:gd name="csY7" fmla="*/ 876171 h 983060"/>
              <a:gd name="csX8" fmla="*/ 0 w 8188305"/>
              <a:gd name="csY8" fmla="*/ 102271 h 9830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188305" h="983060">
                <a:moveTo>
                  <a:pt x="0" y="102271"/>
                </a:moveTo>
                <a:cubicBezTo>
                  <a:pt x="0" y="45788"/>
                  <a:pt x="45788" y="0"/>
                  <a:pt x="102271" y="0"/>
                </a:cubicBezTo>
                <a:lnTo>
                  <a:pt x="8086034" y="0"/>
                </a:lnTo>
                <a:cubicBezTo>
                  <a:pt x="8142517" y="0"/>
                  <a:pt x="8188305" y="45788"/>
                  <a:pt x="8188305" y="102271"/>
                </a:cubicBezTo>
                <a:lnTo>
                  <a:pt x="8188305" y="871552"/>
                </a:lnTo>
                <a:cubicBezTo>
                  <a:pt x="8188305" y="928035"/>
                  <a:pt x="8142517" y="973823"/>
                  <a:pt x="8086034" y="973823"/>
                </a:cubicBezTo>
                <a:lnTo>
                  <a:pt x="374744" y="983060"/>
                </a:lnTo>
                <a:cubicBezTo>
                  <a:pt x="318261" y="983060"/>
                  <a:pt x="290946" y="955745"/>
                  <a:pt x="263237" y="876171"/>
                </a:cubicBezTo>
                <a:lnTo>
                  <a:pt x="0" y="1022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r>
              <a:rPr lang="en-US" sz="1600" dirty="0">
                <a:solidFill>
                  <a:schemeClr val="bg1"/>
                </a:solidFill>
                <a:cs typeface="Futura PT Bold"/>
              </a:rPr>
              <a:t>Lorem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ipsum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dolor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sit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amet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,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consectetuer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adipiscing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elit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,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sed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diam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nonummy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nibh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euismod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tincidunt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spc="-25" dirty="0" err="1">
                <a:solidFill>
                  <a:schemeClr val="bg1"/>
                </a:solidFill>
                <a:cs typeface="Futura PT Bold"/>
              </a:rPr>
              <a:t>ut</a:t>
            </a:r>
            <a:r>
              <a:rPr lang="en-US" sz="1600" spc="-2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laoreet</a:t>
            </a:r>
            <a:r>
              <a:rPr lang="en-US" sz="1600" spc="-6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dolore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magna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aliquam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erat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volutpat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.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Ut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wisi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enim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ad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minim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veniam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,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quis</a:t>
            </a:r>
            <a:r>
              <a:rPr lang="en-US" sz="1600" spc="-6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nostrud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exerci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spc="-10" dirty="0" err="1">
                <a:solidFill>
                  <a:schemeClr val="bg1"/>
                </a:solidFill>
                <a:cs typeface="Futura PT Bold"/>
              </a:rPr>
              <a:t>tation</a:t>
            </a:r>
            <a:r>
              <a:rPr lang="en-US" sz="1600" spc="-1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ullamcorper</a:t>
            </a:r>
            <a:r>
              <a:rPr lang="en-US" sz="1600" spc="-5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suscipit</a:t>
            </a:r>
            <a:r>
              <a:rPr lang="en-US" sz="1600" spc="-4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lobortis</a:t>
            </a:r>
            <a:r>
              <a:rPr lang="en-US" sz="1600" spc="-5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nisl</a:t>
            </a:r>
            <a:r>
              <a:rPr lang="en-US" sz="1600" spc="-5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ut</a:t>
            </a:r>
            <a:r>
              <a:rPr lang="en-US" sz="1600" spc="-4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aliquip</a:t>
            </a:r>
            <a:r>
              <a:rPr lang="en-US" sz="1600" spc="-5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ex</a:t>
            </a:r>
            <a:r>
              <a:rPr lang="en-US" sz="1600" spc="-4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ea</a:t>
            </a:r>
            <a:r>
              <a:rPr lang="en-US" sz="1600" spc="-5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commodo</a:t>
            </a:r>
            <a:r>
              <a:rPr lang="en-US" sz="1600" spc="-4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spc="-10" dirty="0" err="1">
                <a:solidFill>
                  <a:schemeClr val="bg1"/>
                </a:solidFill>
                <a:cs typeface="Futura PT Bold"/>
              </a:rPr>
              <a:t>consequat</a:t>
            </a:r>
            <a:r>
              <a:rPr lang="en-US" sz="1600" spc="-10" dirty="0">
                <a:solidFill>
                  <a:schemeClr val="bg1"/>
                </a:solidFill>
                <a:cs typeface="Futura PT Bold"/>
              </a:rPr>
              <a:t>.</a:t>
            </a:r>
            <a:endParaRPr lang="en-US" sz="1600" dirty="0">
              <a:solidFill>
                <a:schemeClr val="bg1"/>
              </a:solidFill>
              <a:cs typeface="Futura PT Bold"/>
            </a:endParaRPr>
          </a:p>
        </p:txBody>
      </p:sp>
      <p:pic>
        <p:nvPicPr>
          <p:cNvPr id="2" name="Picture 1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5DD54AD6-9BAC-7CA6-6D5B-7FAEB613E10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75E1E474-80F7-716C-6EF1-0B4C3F632F05}"/>
              </a:ext>
            </a:extLst>
          </p:cNvPr>
          <p:cNvSpPr/>
          <p:nvPr userDrawn="1"/>
        </p:nvSpPr>
        <p:spPr>
          <a:xfrm flipH="1">
            <a:off x="7156445" y="1425474"/>
            <a:ext cx="152405" cy="1318319"/>
          </a:xfrm>
          <a:custGeom>
            <a:avLst/>
            <a:gdLst/>
            <a:ahLst/>
            <a:cxnLst/>
            <a:rect l="l" t="t" r="r" b="b"/>
            <a:pathLst>
              <a:path h="8481695">
                <a:moveTo>
                  <a:pt x="0" y="0"/>
                </a:moveTo>
                <a:lnTo>
                  <a:pt x="0" y="8481417"/>
                </a:lnTo>
              </a:path>
            </a:pathLst>
          </a:custGeom>
          <a:ln w="20941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0F50A9E7-9663-4562-7CC3-C77A9463DE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203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ncial Page Templa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/>
          <p:nvPr userDrawn="1"/>
        </p:nvSpPr>
        <p:spPr>
          <a:xfrm>
            <a:off x="-4173" y="0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9EB7BAB-A93E-AC5D-57D5-C3B61FE0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4848D4F7-788F-EE6A-178A-B5BF2007D5BE}"/>
              </a:ext>
            </a:extLst>
          </p:cNvPr>
          <p:cNvSpPr>
            <a:spLocks/>
          </p:cNvSpPr>
          <p:nvPr userDrawn="1"/>
        </p:nvSpPr>
        <p:spPr>
          <a:xfrm>
            <a:off x="1361215" y="3273848"/>
            <a:ext cx="17381855" cy="6678190"/>
          </a:xfrm>
          <a:custGeom>
            <a:avLst/>
            <a:gdLst/>
            <a:ahLst/>
            <a:cxnLst/>
            <a:rect l="l" t="t" r="r" b="b"/>
            <a:pathLst>
              <a:path w="17381855" h="6778625">
                <a:moveTo>
                  <a:pt x="17381669" y="0"/>
                </a:moveTo>
                <a:lnTo>
                  <a:pt x="0" y="0"/>
                </a:lnTo>
                <a:lnTo>
                  <a:pt x="0" y="6778201"/>
                </a:lnTo>
                <a:lnTo>
                  <a:pt x="17381669" y="6778201"/>
                </a:lnTo>
                <a:lnTo>
                  <a:pt x="1738166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C2BB29F3-E897-7939-420C-86D1F41BAF81}"/>
              </a:ext>
            </a:extLst>
          </p:cNvPr>
          <p:cNvSpPr txBox="1"/>
          <p:nvPr userDrawn="1"/>
        </p:nvSpPr>
        <p:spPr>
          <a:xfrm>
            <a:off x="1691905" y="8269349"/>
            <a:ext cx="9343729" cy="1016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3250" dirty="0">
                <a:solidFill>
                  <a:schemeClr val="accent5"/>
                </a:solidFill>
                <a:latin typeface="Futura PT Medium"/>
                <a:cs typeface="Futura PT Medium"/>
              </a:rPr>
              <a:t>Lorem</a:t>
            </a:r>
            <a:r>
              <a:rPr sz="3250" spc="-65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3250" dirty="0">
                <a:solidFill>
                  <a:schemeClr val="accent5"/>
                </a:solidFill>
                <a:latin typeface="Futura PT Medium"/>
                <a:cs typeface="Futura PT Medium"/>
              </a:rPr>
              <a:t>ipsum</a:t>
            </a:r>
            <a:r>
              <a:rPr sz="3250" spc="-60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3250" dirty="0">
                <a:solidFill>
                  <a:schemeClr val="accent5"/>
                </a:solidFill>
                <a:latin typeface="Futura PT Medium"/>
                <a:cs typeface="Futura PT Medium"/>
              </a:rPr>
              <a:t>dolor</a:t>
            </a:r>
            <a:r>
              <a:rPr sz="3250" spc="-60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3250" dirty="0">
                <a:solidFill>
                  <a:schemeClr val="accent5"/>
                </a:solidFill>
                <a:latin typeface="Futura PT Medium"/>
                <a:cs typeface="Futura PT Medium"/>
              </a:rPr>
              <a:t>sit</a:t>
            </a:r>
            <a:r>
              <a:rPr sz="3250" spc="-65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3250" dirty="0">
                <a:solidFill>
                  <a:schemeClr val="accent5"/>
                </a:solidFill>
                <a:latin typeface="Futura PT Medium"/>
                <a:cs typeface="Futura PT Medium"/>
              </a:rPr>
              <a:t>amet,</a:t>
            </a:r>
            <a:r>
              <a:rPr sz="3250" spc="-60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3250" dirty="0">
                <a:solidFill>
                  <a:schemeClr val="accent5"/>
                </a:solidFill>
                <a:latin typeface="Futura PT Medium"/>
                <a:cs typeface="Futura PT Medium"/>
              </a:rPr>
              <a:t>consectetuer</a:t>
            </a:r>
            <a:r>
              <a:rPr sz="3250" spc="-60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3250" dirty="0">
                <a:solidFill>
                  <a:schemeClr val="accent5"/>
                </a:solidFill>
                <a:latin typeface="Futura PT Medium"/>
                <a:cs typeface="Futura PT Medium"/>
              </a:rPr>
              <a:t>adipiscing</a:t>
            </a:r>
            <a:r>
              <a:rPr sz="3250" spc="-65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3250" spc="-10" dirty="0">
                <a:solidFill>
                  <a:schemeClr val="accent5"/>
                </a:solidFill>
                <a:latin typeface="Futura PT Medium"/>
                <a:cs typeface="Futura PT Medium"/>
              </a:rPr>
              <a:t>elit, </a:t>
            </a:r>
            <a:r>
              <a:rPr sz="3250" dirty="0">
                <a:solidFill>
                  <a:schemeClr val="accent5"/>
                </a:solidFill>
                <a:latin typeface="Futura PT Medium"/>
                <a:cs typeface="Futura PT Medium"/>
              </a:rPr>
              <a:t>sed</a:t>
            </a:r>
            <a:r>
              <a:rPr sz="3250" spc="-100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3250" dirty="0">
                <a:solidFill>
                  <a:schemeClr val="accent5"/>
                </a:solidFill>
                <a:latin typeface="Futura PT Medium"/>
                <a:cs typeface="Futura PT Medium"/>
              </a:rPr>
              <a:t>diam</a:t>
            </a:r>
            <a:r>
              <a:rPr sz="3250" spc="-95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3250" dirty="0">
                <a:solidFill>
                  <a:schemeClr val="accent5"/>
                </a:solidFill>
                <a:latin typeface="Futura PT Medium"/>
                <a:cs typeface="Futura PT Medium"/>
              </a:rPr>
              <a:t>nonummy</a:t>
            </a:r>
            <a:r>
              <a:rPr sz="3250" spc="-95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3250" spc="-20" dirty="0">
                <a:solidFill>
                  <a:schemeClr val="accent5"/>
                </a:solidFill>
                <a:latin typeface="Futura PT Medium"/>
                <a:cs typeface="Futura PT Medium"/>
              </a:rPr>
              <a:t>nibh</a:t>
            </a:r>
            <a:endParaRPr sz="3250" dirty="0">
              <a:solidFill>
                <a:schemeClr val="accent5"/>
              </a:solidFill>
              <a:latin typeface="Futura PT Medium"/>
              <a:cs typeface="Futura PT Medium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67CDEF36-40DA-1F4F-B7CB-1389DC7E8438}"/>
              </a:ext>
            </a:extLst>
          </p:cNvPr>
          <p:cNvSpPr/>
          <p:nvPr userDrawn="1"/>
        </p:nvSpPr>
        <p:spPr>
          <a:xfrm>
            <a:off x="11499850" y="3698611"/>
            <a:ext cx="0" cy="5828665"/>
          </a:xfrm>
          <a:custGeom>
            <a:avLst/>
            <a:gdLst/>
            <a:ahLst/>
            <a:cxnLst/>
            <a:rect l="l" t="t" r="r" b="b"/>
            <a:pathLst>
              <a:path h="5828665">
                <a:moveTo>
                  <a:pt x="0" y="0"/>
                </a:moveTo>
                <a:lnTo>
                  <a:pt x="0" y="582845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334132-FD8B-9879-B2F8-4AF1520F8F41}"/>
              </a:ext>
            </a:extLst>
          </p:cNvPr>
          <p:cNvGrpSpPr/>
          <p:nvPr userDrawn="1"/>
        </p:nvGrpSpPr>
        <p:grpSpPr>
          <a:xfrm>
            <a:off x="1676857" y="4288601"/>
            <a:ext cx="746760" cy="746760"/>
            <a:chOff x="1676857" y="4288601"/>
            <a:chExt cx="746760" cy="746760"/>
          </a:xfrm>
        </p:grpSpPr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6DCCAABA-FEB3-1F11-5228-EF33DB32E6F5}"/>
                </a:ext>
              </a:extLst>
            </p:cNvPr>
            <p:cNvSpPr/>
            <p:nvPr/>
          </p:nvSpPr>
          <p:spPr>
            <a:xfrm>
              <a:off x="1676857" y="4288601"/>
              <a:ext cx="746760" cy="746760"/>
            </a:xfrm>
            <a:custGeom>
              <a:avLst/>
              <a:gdLst/>
              <a:ahLst/>
              <a:cxnLst/>
              <a:rect l="l" t="t" r="r" b="b"/>
              <a:pathLst>
                <a:path w="746760" h="746760">
                  <a:moveTo>
                    <a:pt x="444080" y="0"/>
                  </a:moveTo>
                  <a:lnTo>
                    <a:pt x="303760" y="0"/>
                  </a:lnTo>
                  <a:lnTo>
                    <a:pt x="303760" y="72688"/>
                  </a:lnTo>
                  <a:lnTo>
                    <a:pt x="279259" y="79467"/>
                  </a:lnTo>
                  <a:lnTo>
                    <a:pt x="255620" y="88158"/>
                  </a:lnTo>
                  <a:lnTo>
                    <a:pt x="232931" y="98676"/>
                  </a:lnTo>
                  <a:lnTo>
                    <a:pt x="211281" y="110939"/>
                  </a:lnTo>
                  <a:lnTo>
                    <a:pt x="159461" y="59118"/>
                  </a:lnTo>
                  <a:lnTo>
                    <a:pt x="60239" y="158330"/>
                  </a:lnTo>
                  <a:lnTo>
                    <a:pt x="111996" y="210087"/>
                  </a:lnTo>
                  <a:lnTo>
                    <a:pt x="99729" y="231641"/>
                  </a:lnTo>
                  <a:lnTo>
                    <a:pt x="89198" y="254231"/>
                  </a:lnTo>
                  <a:lnTo>
                    <a:pt x="80485" y="277769"/>
                  </a:lnTo>
                  <a:lnTo>
                    <a:pt x="73673" y="302168"/>
                  </a:lnTo>
                  <a:lnTo>
                    <a:pt x="0" y="302168"/>
                  </a:lnTo>
                  <a:lnTo>
                    <a:pt x="0" y="442489"/>
                  </a:lnTo>
                  <a:lnTo>
                    <a:pt x="73306" y="442489"/>
                  </a:lnTo>
                  <a:lnTo>
                    <a:pt x="79986" y="466926"/>
                  </a:lnTo>
                  <a:lnTo>
                    <a:pt x="88567" y="490515"/>
                  </a:lnTo>
                  <a:lnTo>
                    <a:pt x="98971" y="513163"/>
                  </a:lnTo>
                  <a:lnTo>
                    <a:pt x="111117" y="534779"/>
                  </a:lnTo>
                  <a:lnTo>
                    <a:pt x="59108" y="586788"/>
                  </a:lnTo>
                  <a:lnTo>
                    <a:pt x="158330" y="686010"/>
                  </a:lnTo>
                  <a:lnTo>
                    <a:pt x="209909" y="634420"/>
                  </a:lnTo>
                  <a:lnTo>
                    <a:pt x="231493" y="646810"/>
                  </a:lnTo>
                  <a:lnTo>
                    <a:pt x="254121" y="657457"/>
                  </a:lnTo>
                  <a:lnTo>
                    <a:pt x="277706" y="666277"/>
                  </a:lnTo>
                  <a:lnTo>
                    <a:pt x="302158" y="673183"/>
                  </a:lnTo>
                  <a:lnTo>
                    <a:pt x="302158" y="746239"/>
                  </a:lnTo>
                  <a:lnTo>
                    <a:pt x="442478" y="746239"/>
                  </a:lnTo>
                  <a:lnTo>
                    <a:pt x="442478" y="673927"/>
                  </a:lnTo>
                  <a:lnTo>
                    <a:pt x="467139" y="667241"/>
                  </a:lnTo>
                  <a:lnTo>
                    <a:pt x="490939" y="658626"/>
                  </a:lnTo>
                  <a:lnTo>
                    <a:pt x="513782" y="648161"/>
                  </a:lnTo>
                  <a:lnTo>
                    <a:pt x="535575" y="635928"/>
                  </a:lnTo>
                  <a:lnTo>
                    <a:pt x="586777" y="687130"/>
                  </a:lnTo>
                  <a:lnTo>
                    <a:pt x="686000" y="587908"/>
                  </a:lnTo>
                  <a:lnTo>
                    <a:pt x="635216" y="537125"/>
                  </a:lnTo>
                  <a:lnTo>
                    <a:pt x="647695" y="515367"/>
                  </a:lnTo>
                  <a:lnTo>
                    <a:pt x="658406" y="492546"/>
                  </a:lnTo>
                  <a:lnTo>
                    <a:pt x="667260" y="468753"/>
                  </a:lnTo>
                  <a:lnTo>
                    <a:pt x="674167" y="444080"/>
                  </a:lnTo>
                  <a:lnTo>
                    <a:pt x="746239" y="444080"/>
                  </a:lnTo>
                  <a:lnTo>
                    <a:pt x="746239" y="303760"/>
                  </a:lnTo>
                  <a:lnTo>
                    <a:pt x="674534" y="303760"/>
                  </a:lnTo>
                  <a:lnTo>
                    <a:pt x="667755" y="279042"/>
                  </a:lnTo>
                  <a:lnTo>
                    <a:pt x="659033" y="255196"/>
                  </a:lnTo>
                  <a:lnTo>
                    <a:pt x="648452" y="232316"/>
                  </a:lnTo>
                  <a:lnTo>
                    <a:pt x="636095" y="210496"/>
                  </a:lnTo>
                  <a:lnTo>
                    <a:pt x="687130" y="159461"/>
                  </a:lnTo>
                  <a:lnTo>
                    <a:pt x="587908" y="60239"/>
                  </a:lnTo>
                  <a:lnTo>
                    <a:pt x="536947" y="111200"/>
                  </a:lnTo>
                  <a:lnTo>
                    <a:pt x="515218" y="98845"/>
                  </a:lnTo>
                  <a:lnTo>
                    <a:pt x="492437" y="88253"/>
                  </a:lnTo>
                  <a:lnTo>
                    <a:pt x="468695" y="79507"/>
                  </a:lnTo>
                  <a:lnTo>
                    <a:pt x="444080" y="72688"/>
                  </a:lnTo>
                  <a:lnTo>
                    <a:pt x="444080" y="0"/>
                  </a:lnTo>
                  <a:close/>
                </a:path>
              </a:pathLst>
            </a:custGeom>
            <a:solidFill>
              <a:srgbClr val="8FD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2">
              <a:extLst>
                <a:ext uri="{FF2B5EF4-FFF2-40B4-BE49-F238E27FC236}">
                  <a16:creationId xmlns:a16="http://schemas.microsoft.com/office/drawing/2014/main" id="{0CDB03C9-D300-94AD-18F6-29E153089EC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6875" y="4458628"/>
              <a:ext cx="406207" cy="406197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CA48B3-B4D2-F6A8-D3F3-1CCD1A13B61A}"/>
              </a:ext>
            </a:extLst>
          </p:cNvPr>
          <p:cNvGrpSpPr/>
          <p:nvPr userDrawn="1"/>
        </p:nvGrpSpPr>
        <p:grpSpPr>
          <a:xfrm>
            <a:off x="1689609" y="7004552"/>
            <a:ext cx="721360" cy="805815"/>
            <a:chOff x="1689609" y="7004204"/>
            <a:chExt cx="721360" cy="805815"/>
          </a:xfrm>
        </p:grpSpPr>
        <p:sp>
          <p:nvSpPr>
            <p:cNvPr id="19" name="object 13">
              <a:extLst>
                <a:ext uri="{FF2B5EF4-FFF2-40B4-BE49-F238E27FC236}">
                  <a16:creationId xmlns:a16="http://schemas.microsoft.com/office/drawing/2014/main" id="{C5D8E092-DDEA-2C86-E6BA-14388606F306}"/>
                </a:ext>
              </a:extLst>
            </p:cNvPr>
            <p:cNvSpPr/>
            <p:nvPr/>
          </p:nvSpPr>
          <p:spPr>
            <a:xfrm>
              <a:off x="1689609" y="7004204"/>
              <a:ext cx="721360" cy="805815"/>
            </a:xfrm>
            <a:custGeom>
              <a:avLst/>
              <a:gdLst/>
              <a:ahLst/>
              <a:cxnLst/>
              <a:rect l="l" t="t" r="r" b="b"/>
              <a:pathLst>
                <a:path w="721360" h="805815">
                  <a:moveTo>
                    <a:pt x="606023" y="0"/>
                  </a:moveTo>
                  <a:lnTo>
                    <a:pt x="114719" y="0"/>
                  </a:lnTo>
                  <a:lnTo>
                    <a:pt x="70174" y="9051"/>
                  </a:lnTo>
                  <a:lnTo>
                    <a:pt x="33697" y="33697"/>
                  </a:lnTo>
                  <a:lnTo>
                    <a:pt x="9051" y="70174"/>
                  </a:lnTo>
                  <a:lnTo>
                    <a:pt x="0" y="114719"/>
                  </a:lnTo>
                  <a:lnTo>
                    <a:pt x="0" y="690575"/>
                  </a:lnTo>
                  <a:lnTo>
                    <a:pt x="9051" y="735119"/>
                  </a:lnTo>
                  <a:lnTo>
                    <a:pt x="33697" y="771596"/>
                  </a:lnTo>
                  <a:lnTo>
                    <a:pt x="70174" y="796243"/>
                  </a:lnTo>
                  <a:lnTo>
                    <a:pt x="114719" y="805294"/>
                  </a:lnTo>
                  <a:lnTo>
                    <a:pt x="606023" y="805294"/>
                  </a:lnTo>
                  <a:lnTo>
                    <a:pt x="650567" y="796243"/>
                  </a:lnTo>
                  <a:lnTo>
                    <a:pt x="687044" y="771596"/>
                  </a:lnTo>
                  <a:lnTo>
                    <a:pt x="711690" y="735119"/>
                  </a:lnTo>
                  <a:lnTo>
                    <a:pt x="720742" y="690575"/>
                  </a:lnTo>
                  <a:lnTo>
                    <a:pt x="720742" y="114719"/>
                  </a:lnTo>
                  <a:lnTo>
                    <a:pt x="711690" y="70174"/>
                  </a:lnTo>
                  <a:lnTo>
                    <a:pt x="687044" y="33697"/>
                  </a:lnTo>
                  <a:lnTo>
                    <a:pt x="650567" y="9051"/>
                  </a:lnTo>
                  <a:lnTo>
                    <a:pt x="606023" y="0"/>
                  </a:lnTo>
                  <a:close/>
                </a:path>
              </a:pathLst>
            </a:custGeom>
            <a:solidFill>
              <a:srgbClr val="8FD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14">
              <a:extLst>
                <a:ext uri="{FF2B5EF4-FFF2-40B4-BE49-F238E27FC236}">
                  <a16:creationId xmlns:a16="http://schemas.microsoft.com/office/drawing/2014/main" id="{0DC20DEE-C9D2-F60B-54C0-309A27C759E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77526" y="7210900"/>
              <a:ext cx="128844" cy="492121"/>
            </a:xfrm>
            <a:prstGeom prst="rect">
              <a:avLst/>
            </a:prstGeom>
          </p:spPr>
        </p:pic>
        <p:pic>
          <p:nvPicPr>
            <p:cNvPr id="22" name="object 15">
              <a:extLst>
                <a:ext uri="{FF2B5EF4-FFF2-40B4-BE49-F238E27FC236}">
                  <a16:creationId xmlns:a16="http://schemas.microsoft.com/office/drawing/2014/main" id="{DC35D4B4-B172-72F3-5A34-B6BC063C2DE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6892" y="7440412"/>
              <a:ext cx="128854" cy="262609"/>
            </a:xfrm>
            <a:prstGeom prst="rect">
              <a:avLst/>
            </a:prstGeom>
          </p:spPr>
        </p:pic>
        <p:pic>
          <p:nvPicPr>
            <p:cNvPr id="23" name="object 16">
              <a:extLst>
                <a:ext uri="{FF2B5EF4-FFF2-40B4-BE49-F238E27FC236}">
                  <a16:creationId xmlns:a16="http://schemas.microsoft.com/office/drawing/2014/main" id="{1B961BCF-5B77-4DBA-6EC6-9ABA376FAFB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93587" y="7304845"/>
              <a:ext cx="128854" cy="398176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760B304-6768-E12F-CA35-BEF0C24D421E}"/>
              </a:ext>
            </a:extLst>
          </p:cNvPr>
          <p:cNvGrpSpPr/>
          <p:nvPr userDrawn="1"/>
        </p:nvGrpSpPr>
        <p:grpSpPr>
          <a:xfrm>
            <a:off x="1655380" y="5623551"/>
            <a:ext cx="789305" cy="789305"/>
            <a:chOff x="1655380" y="5623551"/>
            <a:chExt cx="789305" cy="789305"/>
          </a:xfrm>
        </p:grpSpPr>
        <p:sp>
          <p:nvSpPr>
            <p:cNvPr id="25" name="object 17">
              <a:extLst>
                <a:ext uri="{FF2B5EF4-FFF2-40B4-BE49-F238E27FC236}">
                  <a16:creationId xmlns:a16="http://schemas.microsoft.com/office/drawing/2014/main" id="{B6FE0ACD-ABB9-CBAE-01BF-0E7821CE966B}"/>
                </a:ext>
              </a:extLst>
            </p:cNvPr>
            <p:cNvSpPr/>
            <p:nvPr/>
          </p:nvSpPr>
          <p:spPr>
            <a:xfrm>
              <a:off x="1655380" y="5623551"/>
              <a:ext cx="789305" cy="789305"/>
            </a:xfrm>
            <a:custGeom>
              <a:avLst/>
              <a:gdLst/>
              <a:ahLst/>
              <a:cxnLst/>
              <a:rect l="l" t="t" r="r" b="b"/>
              <a:pathLst>
                <a:path w="789305" h="789304">
                  <a:moveTo>
                    <a:pt x="394595" y="0"/>
                  </a:moveTo>
                  <a:lnTo>
                    <a:pt x="345097" y="3074"/>
                  </a:lnTo>
                  <a:lnTo>
                    <a:pt x="297435" y="12051"/>
                  </a:lnTo>
                  <a:lnTo>
                    <a:pt x="251977" y="26560"/>
                  </a:lnTo>
                  <a:lnTo>
                    <a:pt x="209093" y="46232"/>
                  </a:lnTo>
                  <a:lnTo>
                    <a:pt x="169153" y="70697"/>
                  </a:lnTo>
                  <a:lnTo>
                    <a:pt x="132528" y="99586"/>
                  </a:lnTo>
                  <a:lnTo>
                    <a:pt x="99586" y="132528"/>
                  </a:lnTo>
                  <a:lnTo>
                    <a:pt x="70697" y="169153"/>
                  </a:lnTo>
                  <a:lnTo>
                    <a:pt x="46232" y="209093"/>
                  </a:lnTo>
                  <a:lnTo>
                    <a:pt x="26560" y="251977"/>
                  </a:lnTo>
                  <a:lnTo>
                    <a:pt x="12051" y="297435"/>
                  </a:lnTo>
                  <a:lnTo>
                    <a:pt x="3074" y="345097"/>
                  </a:lnTo>
                  <a:lnTo>
                    <a:pt x="0" y="394595"/>
                  </a:lnTo>
                  <a:lnTo>
                    <a:pt x="3074" y="444092"/>
                  </a:lnTo>
                  <a:lnTo>
                    <a:pt x="12051" y="491755"/>
                  </a:lnTo>
                  <a:lnTo>
                    <a:pt x="26560" y="537213"/>
                  </a:lnTo>
                  <a:lnTo>
                    <a:pt x="46232" y="580097"/>
                  </a:lnTo>
                  <a:lnTo>
                    <a:pt x="70697" y="620036"/>
                  </a:lnTo>
                  <a:lnTo>
                    <a:pt x="99586" y="656662"/>
                  </a:lnTo>
                  <a:lnTo>
                    <a:pt x="132528" y="689604"/>
                  </a:lnTo>
                  <a:lnTo>
                    <a:pt x="169153" y="718492"/>
                  </a:lnTo>
                  <a:lnTo>
                    <a:pt x="209093" y="742957"/>
                  </a:lnTo>
                  <a:lnTo>
                    <a:pt x="251977" y="762630"/>
                  </a:lnTo>
                  <a:lnTo>
                    <a:pt x="297435" y="777139"/>
                  </a:lnTo>
                  <a:lnTo>
                    <a:pt x="345097" y="786116"/>
                  </a:lnTo>
                  <a:lnTo>
                    <a:pt x="394595" y="789190"/>
                  </a:lnTo>
                  <a:lnTo>
                    <a:pt x="444092" y="786116"/>
                  </a:lnTo>
                  <a:lnTo>
                    <a:pt x="491755" y="777139"/>
                  </a:lnTo>
                  <a:lnTo>
                    <a:pt x="537213" y="762630"/>
                  </a:lnTo>
                  <a:lnTo>
                    <a:pt x="580097" y="742957"/>
                  </a:lnTo>
                  <a:lnTo>
                    <a:pt x="620036" y="718492"/>
                  </a:lnTo>
                  <a:lnTo>
                    <a:pt x="656662" y="689604"/>
                  </a:lnTo>
                  <a:lnTo>
                    <a:pt x="689604" y="656662"/>
                  </a:lnTo>
                  <a:lnTo>
                    <a:pt x="718492" y="620036"/>
                  </a:lnTo>
                  <a:lnTo>
                    <a:pt x="742957" y="580097"/>
                  </a:lnTo>
                  <a:lnTo>
                    <a:pt x="762630" y="537213"/>
                  </a:lnTo>
                  <a:lnTo>
                    <a:pt x="777139" y="491755"/>
                  </a:lnTo>
                  <a:lnTo>
                    <a:pt x="786116" y="444092"/>
                  </a:lnTo>
                  <a:lnTo>
                    <a:pt x="789190" y="394595"/>
                  </a:lnTo>
                  <a:lnTo>
                    <a:pt x="786116" y="345097"/>
                  </a:lnTo>
                  <a:lnTo>
                    <a:pt x="777139" y="297435"/>
                  </a:lnTo>
                  <a:lnTo>
                    <a:pt x="762630" y="251977"/>
                  </a:lnTo>
                  <a:lnTo>
                    <a:pt x="742957" y="209093"/>
                  </a:lnTo>
                  <a:lnTo>
                    <a:pt x="718492" y="169153"/>
                  </a:lnTo>
                  <a:lnTo>
                    <a:pt x="689604" y="132528"/>
                  </a:lnTo>
                  <a:lnTo>
                    <a:pt x="656662" y="99586"/>
                  </a:lnTo>
                  <a:lnTo>
                    <a:pt x="620036" y="70697"/>
                  </a:lnTo>
                  <a:lnTo>
                    <a:pt x="580097" y="46232"/>
                  </a:lnTo>
                  <a:lnTo>
                    <a:pt x="537213" y="26560"/>
                  </a:lnTo>
                  <a:lnTo>
                    <a:pt x="491755" y="12051"/>
                  </a:lnTo>
                  <a:lnTo>
                    <a:pt x="444092" y="3074"/>
                  </a:lnTo>
                  <a:lnTo>
                    <a:pt x="394595" y="0"/>
                  </a:lnTo>
                  <a:close/>
                </a:path>
              </a:pathLst>
            </a:custGeom>
            <a:solidFill>
              <a:srgbClr val="8FD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18">
              <a:extLst>
                <a:ext uri="{FF2B5EF4-FFF2-40B4-BE49-F238E27FC236}">
                  <a16:creationId xmlns:a16="http://schemas.microsoft.com/office/drawing/2014/main" id="{5F65436C-EF36-8373-61F4-7E0EABD3CB4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40732" y="5708894"/>
              <a:ext cx="618494" cy="618504"/>
            </a:xfrm>
            <a:prstGeom prst="rect">
              <a:avLst/>
            </a:prstGeom>
          </p:spPr>
        </p:pic>
        <p:sp>
          <p:nvSpPr>
            <p:cNvPr id="27" name="object 19">
              <a:extLst>
                <a:ext uri="{FF2B5EF4-FFF2-40B4-BE49-F238E27FC236}">
                  <a16:creationId xmlns:a16="http://schemas.microsoft.com/office/drawing/2014/main" id="{93E139A2-A683-57A5-0734-564950CD8593}"/>
                </a:ext>
              </a:extLst>
            </p:cNvPr>
            <p:cNvSpPr/>
            <p:nvPr/>
          </p:nvSpPr>
          <p:spPr>
            <a:xfrm>
              <a:off x="1943773" y="5885555"/>
              <a:ext cx="212725" cy="282575"/>
            </a:xfrm>
            <a:custGeom>
              <a:avLst/>
              <a:gdLst/>
              <a:ahLst/>
              <a:cxnLst/>
              <a:rect l="l" t="t" r="r" b="b"/>
              <a:pathLst>
                <a:path w="212725" h="282575">
                  <a:moveTo>
                    <a:pt x="112321" y="0"/>
                  </a:moveTo>
                  <a:lnTo>
                    <a:pt x="65135" y="6096"/>
                  </a:lnTo>
                  <a:lnTo>
                    <a:pt x="24313" y="31086"/>
                  </a:lnTo>
                  <a:lnTo>
                    <a:pt x="7404" y="68389"/>
                  </a:lnTo>
                  <a:lnTo>
                    <a:pt x="6701" y="78814"/>
                  </a:lnTo>
                  <a:lnTo>
                    <a:pt x="7267" y="89350"/>
                  </a:lnTo>
                  <a:lnTo>
                    <a:pt x="26257" y="127450"/>
                  </a:lnTo>
                  <a:lnTo>
                    <a:pt x="63550" y="147904"/>
                  </a:lnTo>
                  <a:lnTo>
                    <a:pt x="116672" y="162067"/>
                  </a:lnTo>
                  <a:lnTo>
                    <a:pt x="124981" y="164297"/>
                  </a:lnTo>
                  <a:lnTo>
                    <a:pt x="164549" y="183261"/>
                  </a:lnTo>
                  <a:lnTo>
                    <a:pt x="173806" y="196664"/>
                  </a:lnTo>
                  <a:lnTo>
                    <a:pt x="173806" y="214265"/>
                  </a:lnTo>
                  <a:lnTo>
                    <a:pt x="144644" y="243165"/>
                  </a:lnTo>
                  <a:lnTo>
                    <a:pt x="105619" y="248683"/>
                  </a:lnTo>
                  <a:lnTo>
                    <a:pt x="92536" y="248117"/>
                  </a:lnTo>
                  <a:lnTo>
                    <a:pt x="54783" y="239615"/>
                  </a:lnTo>
                  <a:lnTo>
                    <a:pt x="14575" y="216768"/>
                  </a:lnTo>
                  <a:lnTo>
                    <a:pt x="0" y="247510"/>
                  </a:lnTo>
                  <a:lnTo>
                    <a:pt x="45317" y="272525"/>
                  </a:lnTo>
                  <a:lnTo>
                    <a:pt x="90025" y="281585"/>
                  </a:lnTo>
                  <a:lnTo>
                    <a:pt x="105619" y="282190"/>
                  </a:lnTo>
                  <a:lnTo>
                    <a:pt x="122971" y="281513"/>
                  </a:lnTo>
                  <a:lnTo>
                    <a:pt x="165722" y="271352"/>
                  </a:lnTo>
                  <a:lnTo>
                    <a:pt x="200999" y="242579"/>
                  </a:lnTo>
                  <a:lnTo>
                    <a:pt x="212422" y="203752"/>
                  </a:lnTo>
                  <a:lnTo>
                    <a:pt x="211857" y="193412"/>
                  </a:lnTo>
                  <a:lnTo>
                    <a:pt x="192865" y="155873"/>
                  </a:lnTo>
                  <a:lnTo>
                    <a:pt x="155578" y="135570"/>
                  </a:lnTo>
                  <a:lnTo>
                    <a:pt x="102456" y="121426"/>
                  </a:lnTo>
                  <a:lnTo>
                    <a:pt x="94143" y="119170"/>
                  </a:lnTo>
                  <a:lnTo>
                    <a:pt x="54584" y="100489"/>
                  </a:lnTo>
                  <a:lnTo>
                    <a:pt x="45317" y="86971"/>
                  </a:lnTo>
                  <a:lnTo>
                    <a:pt x="45317" y="69107"/>
                  </a:lnTo>
                  <a:lnTo>
                    <a:pt x="74091" y="39412"/>
                  </a:lnTo>
                  <a:lnTo>
                    <a:pt x="112321" y="33496"/>
                  </a:lnTo>
                  <a:lnTo>
                    <a:pt x="121659" y="33828"/>
                  </a:lnTo>
                  <a:lnTo>
                    <a:pt x="160282" y="41882"/>
                  </a:lnTo>
                  <a:lnTo>
                    <a:pt x="187994" y="55966"/>
                  </a:lnTo>
                  <a:lnTo>
                    <a:pt x="200999" y="24428"/>
                  </a:lnTo>
                  <a:lnTo>
                    <a:pt x="160005" y="6303"/>
                  </a:lnTo>
                  <a:lnTo>
                    <a:pt x="124314" y="394"/>
                  </a:lnTo>
                  <a:lnTo>
                    <a:pt x="1123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Rounded Rectangle 19">
            <a:extLst>
              <a:ext uri="{FF2B5EF4-FFF2-40B4-BE49-F238E27FC236}">
                <a16:creationId xmlns:a16="http://schemas.microsoft.com/office/drawing/2014/main" id="{7677D850-4ACA-63AF-D571-16E4E5801287}"/>
              </a:ext>
            </a:extLst>
          </p:cNvPr>
          <p:cNvSpPr/>
          <p:nvPr userDrawn="1"/>
        </p:nvSpPr>
        <p:spPr>
          <a:xfrm>
            <a:off x="2847600" y="4164784"/>
            <a:ext cx="8188305" cy="983060"/>
          </a:xfrm>
          <a:custGeom>
            <a:avLst/>
            <a:gdLst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102271 w 8188305"/>
              <a:gd name="csY6" fmla="*/ 973823 h 973823"/>
              <a:gd name="csX7" fmla="*/ 0 w 8188305"/>
              <a:gd name="csY7" fmla="*/ 871552 h 973823"/>
              <a:gd name="csX8" fmla="*/ 0 w 8188305"/>
              <a:gd name="csY8" fmla="*/ 102271 h 973823"/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480962 w 8188305"/>
              <a:gd name="csY6" fmla="*/ 969205 h 973823"/>
              <a:gd name="csX7" fmla="*/ 0 w 8188305"/>
              <a:gd name="csY7" fmla="*/ 871552 h 973823"/>
              <a:gd name="csX8" fmla="*/ 0 w 8188305"/>
              <a:gd name="csY8" fmla="*/ 102271 h 973823"/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480962 w 8188305"/>
              <a:gd name="csY6" fmla="*/ 969205 h 973823"/>
              <a:gd name="csX7" fmla="*/ 263237 w 8188305"/>
              <a:gd name="csY7" fmla="*/ 876171 h 973823"/>
              <a:gd name="csX8" fmla="*/ 0 w 8188305"/>
              <a:gd name="csY8" fmla="*/ 102271 h 973823"/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420926 w 8188305"/>
              <a:gd name="csY6" fmla="*/ 973823 h 973823"/>
              <a:gd name="csX7" fmla="*/ 263237 w 8188305"/>
              <a:gd name="csY7" fmla="*/ 876171 h 973823"/>
              <a:gd name="csX8" fmla="*/ 0 w 8188305"/>
              <a:gd name="csY8" fmla="*/ 102271 h 973823"/>
              <a:gd name="csX0" fmla="*/ 0 w 8188305"/>
              <a:gd name="csY0" fmla="*/ 102271 h 978441"/>
              <a:gd name="csX1" fmla="*/ 102271 w 8188305"/>
              <a:gd name="csY1" fmla="*/ 0 h 978441"/>
              <a:gd name="csX2" fmla="*/ 8086034 w 8188305"/>
              <a:gd name="csY2" fmla="*/ 0 h 978441"/>
              <a:gd name="csX3" fmla="*/ 8188305 w 8188305"/>
              <a:gd name="csY3" fmla="*/ 102271 h 978441"/>
              <a:gd name="csX4" fmla="*/ 8188305 w 8188305"/>
              <a:gd name="csY4" fmla="*/ 871552 h 978441"/>
              <a:gd name="csX5" fmla="*/ 8086034 w 8188305"/>
              <a:gd name="csY5" fmla="*/ 973823 h 978441"/>
              <a:gd name="csX6" fmla="*/ 379362 w 8188305"/>
              <a:gd name="csY6" fmla="*/ 978441 h 978441"/>
              <a:gd name="csX7" fmla="*/ 263237 w 8188305"/>
              <a:gd name="csY7" fmla="*/ 876171 h 978441"/>
              <a:gd name="csX8" fmla="*/ 0 w 8188305"/>
              <a:gd name="csY8" fmla="*/ 102271 h 978441"/>
              <a:gd name="csX0" fmla="*/ 0 w 8188305"/>
              <a:gd name="csY0" fmla="*/ 102271 h 978441"/>
              <a:gd name="csX1" fmla="*/ 102271 w 8188305"/>
              <a:gd name="csY1" fmla="*/ 0 h 978441"/>
              <a:gd name="csX2" fmla="*/ 8086034 w 8188305"/>
              <a:gd name="csY2" fmla="*/ 0 h 978441"/>
              <a:gd name="csX3" fmla="*/ 8188305 w 8188305"/>
              <a:gd name="csY3" fmla="*/ 102271 h 978441"/>
              <a:gd name="csX4" fmla="*/ 8188305 w 8188305"/>
              <a:gd name="csY4" fmla="*/ 871552 h 978441"/>
              <a:gd name="csX5" fmla="*/ 8086034 w 8188305"/>
              <a:gd name="csY5" fmla="*/ 973823 h 978441"/>
              <a:gd name="csX6" fmla="*/ 411689 w 8188305"/>
              <a:gd name="csY6" fmla="*/ 978441 h 978441"/>
              <a:gd name="csX7" fmla="*/ 263237 w 8188305"/>
              <a:gd name="csY7" fmla="*/ 876171 h 978441"/>
              <a:gd name="csX8" fmla="*/ 0 w 8188305"/>
              <a:gd name="csY8" fmla="*/ 102271 h 978441"/>
              <a:gd name="csX0" fmla="*/ 0 w 8188305"/>
              <a:gd name="csY0" fmla="*/ 102271 h 983060"/>
              <a:gd name="csX1" fmla="*/ 102271 w 8188305"/>
              <a:gd name="csY1" fmla="*/ 0 h 983060"/>
              <a:gd name="csX2" fmla="*/ 8086034 w 8188305"/>
              <a:gd name="csY2" fmla="*/ 0 h 983060"/>
              <a:gd name="csX3" fmla="*/ 8188305 w 8188305"/>
              <a:gd name="csY3" fmla="*/ 102271 h 983060"/>
              <a:gd name="csX4" fmla="*/ 8188305 w 8188305"/>
              <a:gd name="csY4" fmla="*/ 871552 h 983060"/>
              <a:gd name="csX5" fmla="*/ 8086034 w 8188305"/>
              <a:gd name="csY5" fmla="*/ 973823 h 983060"/>
              <a:gd name="csX6" fmla="*/ 374744 w 8188305"/>
              <a:gd name="csY6" fmla="*/ 983060 h 983060"/>
              <a:gd name="csX7" fmla="*/ 263237 w 8188305"/>
              <a:gd name="csY7" fmla="*/ 876171 h 983060"/>
              <a:gd name="csX8" fmla="*/ 0 w 8188305"/>
              <a:gd name="csY8" fmla="*/ 102271 h 983060"/>
              <a:gd name="csX0" fmla="*/ 0 w 8188305"/>
              <a:gd name="csY0" fmla="*/ 102271 h 983060"/>
              <a:gd name="csX1" fmla="*/ 102271 w 8188305"/>
              <a:gd name="csY1" fmla="*/ 0 h 983060"/>
              <a:gd name="csX2" fmla="*/ 8086034 w 8188305"/>
              <a:gd name="csY2" fmla="*/ 0 h 983060"/>
              <a:gd name="csX3" fmla="*/ 8188305 w 8188305"/>
              <a:gd name="csY3" fmla="*/ 102271 h 983060"/>
              <a:gd name="csX4" fmla="*/ 8188305 w 8188305"/>
              <a:gd name="csY4" fmla="*/ 871552 h 983060"/>
              <a:gd name="csX5" fmla="*/ 8086034 w 8188305"/>
              <a:gd name="csY5" fmla="*/ 973823 h 983060"/>
              <a:gd name="csX6" fmla="*/ 374744 w 8188305"/>
              <a:gd name="csY6" fmla="*/ 983060 h 983060"/>
              <a:gd name="csX7" fmla="*/ 263237 w 8188305"/>
              <a:gd name="csY7" fmla="*/ 876171 h 983060"/>
              <a:gd name="csX8" fmla="*/ 0 w 8188305"/>
              <a:gd name="csY8" fmla="*/ 102271 h 983060"/>
              <a:gd name="csX0" fmla="*/ 0 w 8188305"/>
              <a:gd name="csY0" fmla="*/ 102271 h 983060"/>
              <a:gd name="csX1" fmla="*/ 102271 w 8188305"/>
              <a:gd name="csY1" fmla="*/ 0 h 983060"/>
              <a:gd name="csX2" fmla="*/ 8086034 w 8188305"/>
              <a:gd name="csY2" fmla="*/ 0 h 983060"/>
              <a:gd name="csX3" fmla="*/ 8188305 w 8188305"/>
              <a:gd name="csY3" fmla="*/ 102271 h 983060"/>
              <a:gd name="csX4" fmla="*/ 8188305 w 8188305"/>
              <a:gd name="csY4" fmla="*/ 871552 h 983060"/>
              <a:gd name="csX5" fmla="*/ 8086034 w 8188305"/>
              <a:gd name="csY5" fmla="*/ 973823 h 983060"/>
              <a:gd name="csX6" fmla="*/ 374744 w 8188305"/>
              <a:gd name="csY6" fmla="*/ 983060 h 983060"/>
              <a:gd name="csX7" fmla="*/ 263237 w 8188305"/>
              <a:gd name="csY7" fmla="*/ 876171 h 983060"/>
              <a:gd name="csX8" fmla="*/ 0 w 8188305"/>
              <a:gd name="csY8" fmla="*/ 102271 h 9830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188305" h="983060">
                <a:moveTo>
                  <a:pt x="0" y="102271"/>
                </a:moveTo>
                <a:cubicBezTo>
                  <a:pt x="0" y="45788"/>
                  <a:pt x="45788" y="0"/>
                  <a:pt x="102271" y="0"/>
                </a:cubicBezTo>
                <a:lnTo>
                  <a:pt x="8086034" y="0"/>
                </a:lnTo>
                <a:cubicBezTo>
                  <a:pt x="8142517" y="0"/>
                  <a:pt x="8188305" y="45788"/>
                  <a:pt x="8188305" y="102271"/>
                </a:cubicBezTo>
                <a:lnTo>
                  <a:pt x="8188305" y="871552"/>
                </a:lnTo>
                <a:cubicBezTo>
                  <a:pt x="8188305" y="928035"/>
                  <a:pt x="8142517" y="973823"/>
                  <a:pt x="8086034" y="973823"/>
                </a:cubicBezTo>
                <a:lnTo>
                  <a:pt x="374744" y="983060"/>
                </a:lnTo>
                <a:cubicBezTo>
                  <a:pt x="318261" y="983060"/>
                  <a:pt x="290946" y="955745"/>
                  <a:pt x="263237" y="876171"/>
                </a:cubicBezTo>
                <a:lnTo>
                  <a:pt x="0" y="1022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Click to edit Master text styles</a:t>
            </a:r>
          </a:p>
        </p:txBody>
      </p:sp>
      <p:sp>
        <p:nvSpPr>
          <p:cNvPr id="30" name="Rounded Rectangle 19">
            <a:extLst>
              <a:ext uri="{FF2B5EF4-FFF2-40B4-BE49-F238E27FC236}">
                <a16:creationId xmlns:a16="http://schemas.microsoft.com/office/drawing/2014/main" id="{81892F9E-5007-AC87-6D12-7098A8A45DDE}"/>
              </a:ext>
            </a:extLst>
          </p:cNvPr>
          <p:cNvSpPr/>
          <p:nvPr userDrawn="1"/>
        </p:nvSpPr>
        <p:spPr>
          <a:xfrm>
            <a:off x="2847600" y="5540357"/>
            <a:ext cx="8188305" cy="983060"/>
          </a:xfrm>
          <a:custGeom>
            <a:avLst/>
            <a:gdLst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102271 w 8188305"/>
              <a:gd name="csY6" fmla="*/ 973823 h 973823"/>
              <a:gd name="csX7" fmla="*/ 0 w 8188305"/>
              <a:gd name="csY7" fmla="*/ 871552 h 973823"/>
              <a:gd name="csX8" fmla="*/ 0 w 8188305"/>
              <a:gd name="csY8" fmla="*/ 102271 h 973823"/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480962 w 8188305"/>
              <a:gd name="csY6" fmla="*/ 969205 h 973823"/>
              <a:gd name="csX7" fmla="*/ 0 w 8188305"/>
              <a:gd name="csY7" fmla="*/ 871552 h 973823"/>
              <a:gd name="csX8" fmla="*/ 0 w 8188305"/>
              <a:gd name="csY8" fmla="*/ 102271 h 973823"/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480962 w 8188305"/>
              <a:gd name="csY6" fmla="*/ 969205 h 973823"/>
              <a:gd name="csX7" fmla="*/ 263237 w 8188305"/>
              <a:gd name="csY7" fmla="*/ 876171 h 973823"/>
              <a:gd name="csX8" fmla="*/ 0 w 8188305"/>
              <a:gd name="csY8" fmla="*/ 102271 h 973823"/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420926 w 8188305"/>
              <a:gd name="csY6" fmla="*/ 973823 h 973823"/>
              <a:gd name="csX7" fmla="*/ 263237 w 8188305"/>
              <a:gd name="csY7" fmla="*/ 876171 h 973823"/>
              <a:gd name="csX8" fmla="*/ 0 w 8188305"/>
              <a:gd name="csY8" fmla="*/ 102271 h 973823"/>
              <a:gd name="csX0" fmla="*/ 0 w 8188305"/>
              <a:gd name="csY0" fmla="*/ 102271 h 978441"/>
              <a:gd name="csX1" fmla="*/ 102271 w 8188305"/>
              <a:gd name="csY1" fmla="*/ 0 h 978441"/>
              <a:gd name="csX2" fmla="*/ 8086034 w 8188305"/>
              <a:gd name="csY2" fmla="*/ 0 h 978441"/>
              <a:gd name="csX3" fmla="*/ 8188305 w 8188305"/>
              <a:gd name="csY3" fmla="*/ 102271 h 978441"/>
              <a:gd name="csX4" fmla="*/ 8188305 w 8188305"/>
              <a:gd name="csY4" fmla="*/ 871552 h 978441"/>
              <a:gd name="csX5" fmla="*/ 8086034 w 8188305"/>
              <a:gd name="csY5" fmla="*/ 973823 h 978441"/>
              <a:gd name="csX6" fmla="*/ 379362 w 8188305"/>
              <a:gd name="csY6" fmla="*/ 978441 h 978441"/>
              <a:gd name="csX7" fmla="*/ 263237 w 8188305"/>
              <a:gd name="csY7" fmla="*/ 876171 h 978441"/>
              <a:gd name="csX8" fmla="*/ 0 w 8188305"/>
              <a:gd name="csY8" fmla="*/ 102271 h 978441"/>
              <a:gd name="csX0" fmla="*/ 0 w 8188305"/>
              <a:gd name="csY0" fmla="*/ 102271 h 978441"/>
              <a:gd name="csX1" fmla="*/ 102271 w 8188305"/>
              <a:gd name="csY1" fmla="*/ 0 h 978441"/>
              <a:gd name="csX2" fmla="*/ 8086034 w 8188305"/>
              <a:gd name="csY2" fmla="*/ 0 h 978441"/>
              <a:gd name="csX3" fmla="*/ 8188305 w 8188305"/>
              <a:gd name="csY3" fmla="*/ 102271 h 978441"/>
              <a:gd name="csX4" fmla="*/ 8188305 w 8188305"/>
              <a:gd name="csY4" fmla="*/ 871552 h 978441"/>
              <a:gd name="csX5" fmla="*/ 8086034 w 8188305"/>
              <a:gd name="csY5" fmla="*/ 973823 h 978441"/>
              <a:gd name="csX6" fmla="*/ 411689 w 8188305"/>
              <a:gd name="csY6" fmla="*/ 978441 h 978441"/>
              <a:gd name="csX7" fmla="*/ 263237 w 8188305"/>
              <a:gd name="csY7" fmla="*/ 876171 h 978441"/>
              <a:gd name="csX8" fmla="*/ 0 w 8188305"/>
              <a:gd name="csY8" fmla="*/ 102271 h 978441"/>
              <a:gd name="csX0" fmla="*/ 0 w 8188305"/>
              <a:gd name="csY0" fmla="*/ 102271 h 983060"/>
              <a:gd name="csX1" fmla="*/ 102271 w 8188305"/>
              <a:gd name="csY1" fmla="*/ 0 h 983060"/>
              <a:gd name="csX2" fmla="*/ 8086034 w 8188305"/>
              <a:gd name="csY2" fmla="*/ 0 h 983060"/>
              <a:gd name="csX3" fmla="*/ 8188305 w 8188305"/>
              <a:gd name="csY3" fmla="*/ 102271 h 983060"/>
              <a:gd name="csX4" fmla="*/ 8188305 w 8188305"/>
              <a:gd name="csY4" fmla="*/ 871552 h 983060"/>
              <a:gd name="csX5" fmla="*/ 8086034 w 8188305"/>
              <a:gd name="csY5" fmla="*/ 973823 h 983060"/>
              <a:gd name="csX6" fmla="*/ 374744 w 8188305"/>
              <a:gd name="csY6" fmla="*/ 983060 h 983060"/>
              <a:gd name="csX7" fmla="*/ 263237 w 8188305"/>
              <a:gd name="csY7" fmla="*/ 876171 h 983060"/>
              <a:gd name="csX8" fmla="*/ 0 w 8188305"/>
              <a:gd name="csY8" fmla="*/ 102271 h 983060"/>
              <a:gd name="csX0" fmla="*/ 0 w 8188305"/>
              <a:gd name="csY0" fmla="*/ 102271 h 983060"/>
              <a:gd name="csX1" fmla="*/ 102271 w 8188305"/>
              <a:gd name="csY1" fmla="*/ 0 h 983060"/>
              <a:gd name="csX2" fmla="*/ 8086034 w 8188305"/>
              <a:gd name="csY2" fmla="*/ 0 h 983060"/>
              <a:gd name="csX3" fmla="*/ 8188305 w 8188305"/>
              <a:gd name="csY3" fmla="*/ 102271 h 983060"/>
              <a:gd name="csX4" fmla="*/ 8188305 w 8188305"/>
              <a:gd name="csY4" fmla="*/ 871552 h 983060"/>
              <a:gd name="csX5" fmla="*/ 8086034 w 8188305"/>
              <a:gd name="csY5" fmla="*/ 973823 h 983060"/>
              <a:gd name="csX6" fmla="*/ 374744 w 8188305"/>
              <a:gd name="csY6" fmla="*/ 983060 h 983060"/>
              <a:gd name="csX7" fmla="*/ 263237 w 8188305"/>
              <a:gd name="csY7" fmla="*/ 876171 h 983060"/>
              <a:gd name="csX8" fmla="*/ 0 w 8188305"/>
              <a:gd name="csY8" fmla="*/ 102271 h 983060"/>
              <a:gd name="csX0" fmla="*/ 0 w 8188305"/>
              <a:gd name="csY0" fmla="*/ 102271 h 983060"/>
              <a:gd name="csX1" fmla="*/ 102271 w 8188305"/>
              <a:gd name="csY1" fmla="*/ 0 h 983060"/>
              <a:gd name="csX2" fmla="*/ 8086034 w 8188305"/>
              <a:gd name="csY2" fmla="*/ 0 h 983060"/>
              <a:gd name="csX3" fmla="*/ 8188305 w 8188305"/>
              <a:gd name="csY3" fmla="*/ 102271 h 983060"/>
              <a:gd name="csX4" fmla="*/ 8188305 w 8188305"/>
              <a:gd name="csY4" fmla="*/ 871552 h 983060"/>
              <a:gd name="csX5" fmla="*/ 8086034 w 8188305"/>
              <a:gd name="csY5" fmla="*/ 973823 h 983060"/>
              <a:gd name="csX6" fmla="*/ 374744 w 8188305"/>
              <a:gd name="csY6" fmla="*/ 983060 h 983060"/>
              <a:gd name="csX7" fmla="*/ 263237 w 8188305"/>
              <a:gd name="csY7" fmla="*/ 876171 h 983060"/>
              <a:gd name="csX8" fmla="*/ 0 w 8188305"/>
              <a:gd name="csY8" fmla="*/ 102271 h 9830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188305" h="983060">
                <a:moveTo>
                  <a:pt x="0" y="102271"/>
                </a:moveTo>
                <a:cubicBezTo>
                  <a:pt x="0" y="45788"/>
                  <a:pt x="45788" y="0"/>
                  <a:pt x="102271" y="0"/>
                </a:cubicBezTo>
                <a:lnTo>
                  <a:pt x="8086034" y="0"/>
                </a:lnTo>
                <a:cubicBezTo>
                  <a:pt x="8142517" y="0"/>
                  <a:pt x="8188305" y="45788"/>
                  <a:pt x="8188305" y="102271"/>
                </a:cubicBezTo>
                <a:lnTo>
                  <a:pt x="8188305" y="871552"/>
                </a:lnTo>
                <a:cubicBezTo>
                  <a:pt x="8188305" y="928035"/>
                  <a:pt x="8142517" y="973823"/>
                  <a:pt x="8086034" y="973823"/>
                </a:cubicBezTo>
                <a:lnTo>
                  <a:pt x="374744" y="983060"/>
                </a:lnTo>
                <a:cubicBezTo>
                  <a:pt x="318261" y="983060"/>
                  <a:pt x="290946" y="955745"/>
                  <a:pt x="263237" y="876171"/>
                </a:cubicBezTo>
                <a:lnTo>
                  <a:pt x="0" y="1022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Click to edit Master text styles</a:t>
            </a:r>
          </a:p>
        </p:txBody>
      </p:sp>
      <p:sp>
        <p:nvSpPr>
          <p:cNvPr id="31" name="Rounded Rectangle 19">
            <a:extLst>
              <a:ext uri="{FF2B5EF4-FFF2-40B4-BE49-F238E27FC236}">
                <a16:creationId xmlns:a16="http://schemas.microsoft.com/office/drawing/2014/main" id="{BF0E0794-390C-D8CE-EA5C-8656E5E982B8}"/>
              </a:ext>
            </a:extLst>
          </p:cNvPr>
          <p:cNvSpPr/>
          <p:nvPr userDrawn="1"/>
        </p:nvSpPr>
        <p:spPr>
          <a:xfrm>
            <a:off x="2847600" y="6915929"/>
            <a:ext cx="8188305" cy="983060"/>
          </a:xfrm>
          <a:custGeom>
            <a:avLst/>
            <a:gdLst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102271 w 8188305"/>
              <a:gd name="csY6" fmla="*/ 973823 h 973823"/>
              <a:gd name="csX7" fmla="*/ 0 w 8188305"/>
              <a:gd name="csY7" fmla="*/ 871552 h 973823"/>
              <a:gd name="csX8" fmla="*/ 0 w 8188305"/>
              <a:gd name="csY8" fmla="*/ 102271 h 973823"/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480962 w 8188305"/>
              <a:gd name="csY6" fmla="*/ 969205 h 973823"/>
              <a:gd name="csX7" fmla="*/ 0 w 8188305"/>
              <a:gd name="csY7" fmla="*/ 871552 h 973823"/>
              <a:gd name="csX8" fmla="*/ 0 w 8188305"/>
              <a:gd name="csY8" fmla="*/ 102271 h 973823"/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480962 w 8188305"/>
              <a:gd name="csY6" fmla="*/ 969205 h 973823"/>
              <a:gd name="csX7" fmla="*/ 263237 w 8188305"/>
              <a:gd name="csY7" fmla="*/ 876171 h 973823"/>
              <a:gd name="csX8" fmla="*/ 0 w 8188305"/>
              <a:gd name="csY8" fmla="*/ 102271 h 973823"/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420926 w 8188305"/>
              <a:gd name="csY6" fmla="*/ 973823 h 973823"/>
              <a:gd name="csX7" fmla="*/ 263237 w 8188305"/>
              <a:gd name="csY7" fmla="*/ 876171 h 973823"/>
              <a:gd name="csX8" fmla="*/ 0 w 8188305"/>
              <a:gd name="csY8" fmla="*/ 102271 h 973823"/>
              <a:gd name="csX0" fmla="*/ 0 w 8188305"/>
              <a:gd name="csY0" fmla="*/ 102271 h 978441"/>
              <a:gd name="csX1" fmla="*/ 102271 w 8188305"/>
              <a:gd name="csY1" fmla="*/ 0 h 978441"/>
              <a:gd name="csX2" fmla="*/ 8086034 w 8188305"/>
              <a:gd name="csY2" fmla="*/ 0 h 978441"/>
              <a:gd name="csX3" fmla="*/ 8188305 w 8188305"/>
              <a:gd name="csY3" fmla="*/ 102271 h 978441"/>
              <a:gd name="csX4" fmla="*/ 8188305 w 8188305"/>
              <a:gd name="csY4" fmla="*/ 871552 h 978441"/>
              <a:gd name="csX5" fmla="*/ 8086034 w 8188305"/>
              <a:gd name="csY5" fmla="*/ 973823 h 978441"/>
              <a:gd name="csX6" fmla="*/ 379362 w 8188305"/>
              <a:gd name="csY6" fmla="*/ 978441 h 978441"/>
              <a:gd name="csX7" fmla="*/ 263237 w 8188305"/>
              <a:gd name="csY7" fmla="*/ 876171 h 978441"/>
              <a:gd name="csX8" fmla="*/ 0 w 8188305"/>
              <a:gd name="csY8" fmla="*/ 102271 h 978441"/>
              <a:gd name="csX0" fmla="*/ 0 w 8188305"/>
              <a:gd name="csY0" fmla="*/ 102271 h 978441"/>
              <a:gd name="csX1" fmla="*/ 102271 w 8188305"/>
              <a:gd name="csY1" fmla="*/ 0 h 978441"/>
              <a:gd name="csX2" fmla="*/ 8086034 w 8188305"/>
              <a:gd name="csY2" fmla="*/ 0 h 978441"/>
              <a:gd name="csX3" fmla="*/ 8188305 w 8188305"/>
              <a:gd name="csY3" fmla="*/ 102271 h 978441"/>
              <a:gd name="csX4" fmla="*/ 8188305 w 8188305"/>
              <a:gd name="csY4" fmla="*/ 871552 h 978441"/>
              <a:gd name="csX5" fmla="*/ 8086034 w 8188305"/>
              <a:gd name="csY5" fmla="*/ 973823 h 978441"/>
              <a:gd name="csX6" fmla="*/ 411689 w 8188305"/>
              <a:gd name="csY6" fmla="*/ 978441 h 978441"/>
              <a:gd name="csX7" fmla="*/ 263237 w 8188305"/>
              <a:gd name="csY7" fmla="*/ 876171 h 978441"/>
              <a:gd name="csX8" fmla="*/ 0 w 8188305"/>
              <a:gd name="csY8" fmla="*/ 102271 h 978441"/>
              <a:gd name="csX0" fmla="*/ 0 w 8188305"/>
              <a:gd name="csY0" fmla="*/ 102271 h 983060"/>
              <a:gd name="csX1" fmla="*/ 102271 w 8188305"/>
              <a:gd name="csY1" fmla="*/ 0 h 983060"/>
              <a:gd name="csX2" fmla="*/ 8086034 w 8188305"/>
              <a:gd name="csY2" fmla="*/ 0 h 983060"/>
              <a:gd name="csX3" fmla="*/ 8188305 w 8188305"/>
              <a:gd name="csY3" fmla="*/ 102271 h 983060"/>
              <a:gd name="csX4" fmla="*/ 8188305 w 8188305"/>
              <a:gd name="csY4" fmla="*/ 871552 h 983060"/>
              <a:gd name="csX5" fmla="*/ 8086034 w 8188305"/>
              <a:gd name="csY5" fmla="*/ 973823 h 983060"/>
              <a:gd name="csX6" fmla="*/ 374744 w 8188305"/>
              <a:gd name="csY6" fmla="*/ 983060 h 983060"/>
              <a:gd name="csX7" fmla="*/ 263237 w 8188305"/>
              <a:gd name="csY7" fmla="*/ 876171 h 983060"/>
              <a:gd name="csX8" fmla="*/ 0 w 8188305"/>
              <a:gd name="csY8" fmla="*/ 102271 h 983060"/>
              <a:gd name="csX0" fmla="*/ 0 w 8188305"/>
              <a:gd name="csY0" fmla="*/ 102271 h 983060"/>
              <a:gd name="csX1" fmla="*/ 102271 w 8188305"/>
              <a:gd name="csY1" fmla="*/ 0 h 983060"/>
              <a:gd name="csX2" fmla="*/ 8086034 w 8188305"/>
              <a:gd name="csY2" fmla="*/ 0 h 983060"/>
              <a:gd name="csX3" fmla="*/ 8188305 w 8188305"/>
              <a:gd name="csY3" fmla="*/ 102271 h 983060"/>
              <a:gd name="csX4" fmla="*/ 8188305 w 8188305"/>
              <a:gd name="csY4" fmla="*/ 871552 h 983060"/>
              <a:gd name="csX5" fmla="*/ 8086034 w 8188305"/>
              <a:gd name="csY5" fmla="*/ 973823 h 983060"/>
              <a:gd name="csX6" fmla="*/ 374744 w 8188305"/>
              <a:gd name="csY6" fmla="*/ 983060 h 983060"/>
              <a:gd name="csX7" fmla="*/ 263237 w 8188305"/>
              <a:gd name="csY7" fmla="*/ 876171 h 983060"/>
              <a:gd name="csX8" fmla="*/ 0 w 8188305"/>
              <a:gd name="csY8" fmla="*/ 102271 h 983060"/>
              <a:gd name="csX0" fmla="*/ 0 w 8188305"/>
              <a:gd name="csY0" fmla="*/ 102271 h 983060"/>
              <a:gd name="csX1" fmla="*/ 102271 w 8188305"/>
              <a:gd name="csY1" fmla="*/ 0 h 983060"/>
              <a:gd name="csX2" fmla="*/ 8086034 w 8188305"/>
              <a:gd name="csY2" fmla="*/ 0 h 983060"/>
              <a:gd name="csX3" fmla="*/ 8188305 w 8188305"/>
              <a:gd name="csY3" fmla="*/ 102271 h 983060"/>
              <a:gd name="csX4" fmla="*/ 8188305 w 8188305"/>
              <a:gd name="csY4" fmla="*/ 871552 h 983060"/>
              <a:gd name="csX5" fmla="*/ 8086034 w 8188305"/>
              <a:gd name="csY5" fmla="*/ 973823 h 983060"/>
              <a:gd name="csX6" fmla="*/ 374744 w 8188305"/>
              <a:gd name="csY6" fmla="*/ 983060 h 983060"/>
              <a:gd name="csX7" fmla="*/ 263237 w 8188305"/>
              <a:gd name="csY7" fmla="*/ 876171 h 983060"/>
              <a:gd name="csX8" fmla="*/ 0 w 8188305"/>
              <a:gd name="csY8" fmla="*/ 102271 h 9830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188305" h="983060">
                <a:moveTo>
                  <a:pt x="0" y="102271"/>
                </a:moveTo>
                <a:cubicBezTo>
                  <a:pt x="0" y="45788"/>
                  <a:pt x="45788" y="0"/>
                  <a:pt x="102271" y="0"/>
                </a:cubicBezTo>
                <a:lnTo>
                  <a:pt x="8086034" y="0"/>
                </a:lnTo>
                <a:cubicBezTo>
                  <a:pt x="8142517" y="0"/>
                  <a:pt x="8188305" y="45788"/>
                  <a:pt x="8188305" y="102271"/>
                </a:cubicBezTo>
                <a:lnTo>
                  <a:pt x="8188305" y="871552"/>
                </a:lnTo>
                <a:cubicBezTo>
                  <a:pt x="8188305" y="928035"/>
                  <a:pt x="8142517" y="973823"/>
                  <a:pt x="8086034" y="973823"/>
                </a:cubicBezTo>
                <a:lnTo>
                  <a:pt x="374744" y="983060"/>
                </a:lnTo>
                <a:cubicBezTo>
                  <a:pt x="318261" y="983060"/>
                  <a:pt x="290946" y="955745"/>
                  <a:pt x="263237" y="876171"/>
                </a:cubicBezTo>
                <a:lnTo>
                  <a:pt x="0" y="1022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C4EC35-3551-899C-577B-262F58687F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37450" y="1539336"/>
            <a:ext cx="11206163" cy="1201412"/>
          </a:xfrm>
        </p:spPr>
        <p:txBody>
          <a:bodyPr/>
          <a:lstStyle>
            <a:lvl1pPr marL="0" indent="0">
              <a:buNone/>
              <a:defRPr sz="21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Chart Placeholder 31">
            <a:extLst>
              <a:ext uri="{FF2B5EF4-FFF2-40B4-BE49-F238E27FC236}">
                <a16:creationId xmlns:a16="http://schemas.microsoft.com/office/drawing/2014/main" id="{5EB5D3D6-84C7-F652-8755-8561D09D2DAD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880579" y="3698611"/>
            <a:ext cx="6481763" cy="5828665"/>
          </a:xfrm>
        </p:spPr>
        <p:txBody>
          <a:bodyPr/>
          <a:lstStyle/>
          <a:p>
            <a:endParaRPr lang="en-OM"/>
          </a:p>
        </p:txBody>
      </p:sp>
      <p:pic>
        <p:nvPicPr>
          <p:cNvPr id="8" name="Picture 7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9264DD24-5D23-BD1D-33BD-D5F4B26EFE9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9" name="object 3" descr="$PPTXTitle">
            <a:extLst>
              <a:ext uri="{FF2B5EF4-FFF2-40B4-BE49-F238E27FC236}">
                <a16:creationId xmlns:a16="http://schemas.microsoft.com/office/drawing/2014/main" id="{7CE06C25-7B5C-42C3-AB09-666443C5B70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373008" y="1356663"/>
            <a:ext cx="5783437" cy="157543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pPr>
              <a:lnSpc>
                <a:spcPts val="6000"/>
              </a:lnSpc>
              <a:spcBef>
                <a:spcPts val="0"/>
              </a:spcBef>
            </a:pPr>
            <a:r>
              <a:rPr lang="en-US" dirty="0"/>
              <a:t>Financial</a:t>
            </a:r>
            <a:r>
              <a:rPr lang="en-US" spc="-114" dirty="0"/>
              <a:t> </a:t>
            </a:r>
            <a:r>
              <a:rPr lang="en-US" dirty="0"/>
              <a:t>Page</a:t>
            </a:r>
            <a:r>
              <a:rPr lang="en-US" spc="-114" dirty="0"/>
              <a:t> </a:t>
            </a:r>
            <a:r>
              <a:rPr lang="en-US" spc="-10" dirty="0"/>
              <a:t>Template</a:t>
            </a:r>
            <a:r>
              <a:rPr lang="en-US" spc="-110" dirty="0"/>
              <a:t> </a:t>
            </a:r>
            <a:r>
              <a:rPr lang="en-US" spc="-25" dirty="0">
                <a:cs typeface="Futura PT Bold"/>
              </a:rPr>
              <a:t>02</a:t>
            </a:r>
            <a:endParaRPr lang="en-US" dirty="0">
              <a:cs typeface="Futura PT Bold"/>
            </a:endParaRPr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6D99246A-95C5-D206-01A2-25239314B363}"/>
              </a:ext>
            </a:extLst>
          </p:cNvPr>
          <p:cNvSpPr/>
          <p:nvPr userDrawn="1"/>
        </p:nvSpPr>
        <p:spPr>
          <a:xfrm flipH="1">
            <a:off x="7156445" y="1425474"/>
            <a:ext cx="152405" cy="1318319"/>
          </a:xfrm>
          <a:custGeom>
            <a:avLst/>
            <a:gdLst/>
            <a:ahLst/>
            <a:cxnLst/>
            <a:rect l="l" t="t" r="r" b="b"/>
            <a:pathLst>
              <a:path h="8481695">
                <a:moveTo>
                  <a:pt x="0" y="0"/>
                </a:moveTo>
                <a:lnTo>
                  <a:pt x="0" y="8481417"/>
                </a:lnTo>
              </a:path>
            </a:pathLst>
          </a:custGeom>
          <a:ln w="20941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B07AD996-48B6-8BB8-87F7-3CDB4ACD5C8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29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1071535-5A6C-9F79-37A4-73DCF76D64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20104100" cy="11309350"/>
          </a:xfrm>
          <a:solidFill>
            <a:schemeClr val="accent5"/>
          </a:solidFill>
        </p:spPr>
        <p:txBody>
          <a:bodyPr/>
          <a:lstStyle/>
          <a:p>
            <a:endParaRPr lang="en-OM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0A38EAB-BFB7-0170-728F-61C9398AA61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47750" y="1047750"/>
            <a:ext cx="18010188" cy="9213850"/>
          </a:xfrm>
          <a:solidFill>
            <a:schemeClr val="accent1">
              <a:alpha val="85000"/>
            </a:schemeClr>
          </a:solidFill>
        </p:spPr>
        <p:txBody>
          <a:bodyPr/>
          <a:lstStyle/>
          <a:p>
            <a:endParaRPr lang="en-OM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AF510B3-EACC-6FBC-DB63-F665DC87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1F9AA0A-AA90-FE3F-E4CF-39F10F9831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11350" y="7167468"/>
            <a:ext cx="9817100" cy="1211422"/>
          </a:xfrm>
        </p:spPr>
        <p:txBody>
          <a:bodyPr wrap="square">
            <a:spAutoFit/>
          </a:bodyPr>
          <a:lstStyle>
            <a:lvl1pPr>
              <a:buNone/>
              <a:defRPr sz="8000">
                <a:solidFill>
                  <a:schemeClr val="bg1"/>
                </a:solidFill>
                <a:latin typeface="+mj-lt"/>
              </a:defRPr>
            </a:lvl1pPr>
            <a:lvl2pPr>
              <a:buNone/>
              <a:defRPr sz="8000">
                <a:latin typeface="+mj-lt"/>
              </a:defRPr>
            </a:lvl2pPr>
            <a:lvl3pPr>
              <a:buNone/>
              <a:defRPr sz="8000">
                <a:latin typeface="+mj-lt"/>
              </a:defRPr>
            </a:lvl3pPr>
            <a:lvl4pPr>
              <a:buNone/>
              <a:defRPr sz="8000">
                <a:latin typeface="+mj-lt"/>
              </a:defRPr>
            </a:lvl4pPr>
            <a:lvl5pPr>
              <a:buNone/>
              <a:defRPr sz="8000">
                <a:latin typeface="+mj-lt"/>
              </a:defRPr>
            </a:lvl5pPr>
          </a:lstStyle>
          <a:p>
            <a:pPr lvl="0"/>
            <a:r>
              <a:rPr lang="en-US" dirty="0"/>
              <a:t>Cover Template 02</a:t>
            </a:r>
            <a:endParaRPr lang="en-OM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A8153E23-8274-789B-18C9-BBD71BD317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87839" y="8519412"/>
            <a:ext cx="9207211" cy="595932"/>
          </a:xfrm>
        </p:spPr>
        <p:txBody>
          <a:bodyPr wrap="square">
            <a:spAutoFit/>
          </a:bodyPr>
          <a:lstStyle>
            <a:lvl1pPr marL="20638" indent="-20638">
              <a:buNone/>
              <a:tabLst/>
              <a:defRPr sz="3600">
                <a:solidFill>
                  <a:schemeClr val="bg1"/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PPT PRESENTATION TEMPLATE COVER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957B56EA-BE79-A9DE-B4A0-BA18E64B06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7839" y="9140890"/>
            <a:ext cx="8353425" cy="428066"/>
          </a:xfrm>
        </p:spPr>
        <p:txBody>
          <a:bodyPr>
            <a:spAutoFit/>
          </a:bodyPr>
          <a:lstStyle>
            <a:lvl1pPr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 January 2025</a:t>
            </a:r>
            <a:endParaRPr lang="en-OM" dirty="0"/>
          </a:p>
        </p:txBody>
      </p:sp>
      <p:pic>
        <p:nvPicPr>
          <p:cNvPr id="9" name="Picture 8" descr="A logo with white text&#10;&#10;AI-generated content may be incorrect.">
            <a:extLst>
              <a:ext uri="{FF2B5EF4-FFF2-40B4-BE49-F238E27FC236}">
                <a16:creationId xmlns:a16="http://schemas.microsoft.com/office/drawing/2014/main" id="{FD4ED74E-87A0-AE96-164B-8B8D4CE15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19" y="2031402"/>
            <a:ext cx="4210594" cy="1589824"/>
          </a:xfrm>
          <a:prstGeom prst="rect">
            <a:avLst/>
          </a:prstGeom>
        </p:spPr>
      </p:pic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E51F37D4-67F4-D366-9223-5352EE22E6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191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 Page Templat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/>
          <p:nvPr userDrawn="1"/>
        </p:nvSpPr>
        <p:spPr>
          <a:xfrm>
            <a:off x="0" y="1269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9EB7BAB-A93E-AC5D-57D5-C3B61FE0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E25D8AC1-CD72-CE99-968C-68545581B1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33051" y="1463675"/>
            <a:ext cx="8178950" cy="1752599"/>
          </a:xfrm>
        </p:spPr>
        <p:txBody>
          <a:bodyPr>
            <a:noAutofit/>
          </a:bodyPr>
          <a:lstStyle>
            <a:lvl1pPr marL="0" indent="0">
              <a:buNone/>
              <a:defRPr sz="2100"/>
            </a:lvl1pPr>
          </a:lstStyle>
          <a:p>
            <a:pPr marL="12700" indent="-12700" algn="just"/>
            <a:r>
              <a:rPr lang="en-US" dirty="0">
                <a:solidFill>
                  <a:srgbClr val="57585B"/>
                </a:solidFill>
                <a:cs typeface="Futura PT Bold"/>
              </a:rPr>
              <a:t>Lorem</a:t>
            </a:r>
            <a:r>
              <a:rPr lang="en-US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ipsum</a:t>
            </a:r>
            <a:r>
              <a:rPr lang="en-US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sit</a:t>
            </a:r>
            <a:r>
              <a:rPr lang="en-US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amet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consectetuer</a:t>
            </a:r>
            <a:r>
              <a:rPr lang="en-US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adipiscing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elit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sed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20" dirty="0">
                <a:solidFill>
                  <a:srgbClr val="57585B"/>
                </a:solidFill>
                <a:cs typeface="Futura PT Bold"/>
              </a:rPr>
              <a:t>diam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nonummy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nibh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euismod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tincidunt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laoreet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magna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aliquam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20" dirty="0" err="1">
                <a:solidFill>
                  <a:srgbClr val="57585B"/>
                </a:solidFill>
                <a:cs typeface="Futura PT Bold"/>
              </a:rPr>
              <a:t>erat</a:t>
            </a:r>
            <a:r>
              <a:rPr lang="en-US" spc="-2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volutpat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.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wisi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enim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ad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minim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veniam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quis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nostrud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exerci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10" dirty="0" err="1">
                <a:solidFill>
                  <a:srgbClr val="57585B"/>
                </a:solidFill>
                <a:cs typeface="Futura PT Bold"/>
              </a:rPr>
              <a:t>tation</a:t>
            </a:r>
            <a:r>
              <a:rPr lang="en-US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ullamcorper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suscipit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lobortis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nisl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aliquip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ex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ea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commodo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10" dirty="0" err="1">
                <a:solidFill>
                  <a:srgbClr val="57585B"/>
                </a:solidFill>
                <a:cs typeface="Futura PT Bold"/>
              </a:rPr>
              <a:t>consequat</a:t>
            </a:r>
            <a:r>
              <a:rPr lang="en-US" spc="-10" dirty="0">
                <a:solidFill>
                  <a:srgbClr val="57585B"/>
                </a:solidFill>
                <a:cs typeface="Futura PT Bold"/>
              </a:rPr>
              <a:t>.</a:t>
            </a:r>
            <a:endParaRPr lang="en-OM" dirty="0"/>
          </a:p>
        </p:txBody>
      </p:sp>
      <p:sp>
        <p:nvSpPr>
          <p:cNvPr id="17" name="Title 31">
            <a:extLst>
              <a:ext uri="{FF2B5EF4-FFF2-40B4-BE49-F238E27FC236}">
                <a16:creationId xmlns:a16="http://schemas.microsoft.com/office/drawing/2014/main" id="{71490403-462D-BEC8-1438-C3AB00701B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0000" y="1861031"/>
            <a:ext cx="7593850" cy="850874"/>
          </a:xfrm>
        </p:spPr>
        <p:txBody>
          <a:bodyPr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Financial</a:t>
            </a:r>
            <a:r>
              <a:rPr lang="en-US" spc="-114" dirty="0"/>
              <a:t> </a:t>
            </a:r>
            <a:r>
              <a:rPr lang="en-US" dirty="0"/>
              <a:t>Page</a:t>
            </a:r>
            <a:r>
              <a:rPr lang="en-US" spc="-114" dirty="0"/>
              <a:t> </a:t>
            </a:r>
            <a:r>
              <a:rPr lang="en-US" spc="-10" dirty="0"/>
              <a:t>Template</a:t>
            </a:r>
            <a:r>
              <a:rPr lang="en-US" spc="-110" dirty="0"/>
              <a:t> </a:t>
            </a:r>
            <a:r>
              <a:rPr lang="en-US" spc="-25" dirty="0">
                <a:cs typeface="Futura PT Bold"/>
              </a:rPr>
              <a:t>03</a:t>
            </a:r>
            <a:endParaRPr lang="en-OM" dirty="0"/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FD1DB393-0996-9DDE-3458-BABC2688C91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141622161"/>
              </p:ext>
            </p:extLst>
          </p:nvPr>
        </p:nvGraphicFramePr>
        <p:xfrm>
          <a:off x="1879386" y="4511675"/>
          <a:ext cx="2470279" cy="2589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90EDDD0C-4389-2037-D899-291AFAB747A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26846096"/>
              </p:ext>
            </p:extLst>
          </p:nvPr>
        </p:nvGraphicFramePr>
        <p:xfrm>
          <a:off x="4641850" y="4511675"/>
          <a:ext cx="2470279" cy="2589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7903069C-2019-FBD3-C9B9-5491D68350B6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656428179"/>
              </p:ext>
            </p:extLst>
          </p:nvPr>
        </p:nvGraphicFramePr>
        <p:xfrm>
          <a:off x="7357341" y="4511675"/>
          <a:ext cx="2470279" cy="2589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2B9B5279-8E61-548C-A0C5-C0D04D2AEF1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79373599"/>
              </p:ext>
            </p:extLst>
          </p:nvPr>
        </p:nvGraphicFramePr>
        <p:xfrm>
          <a:off x="10128250" y="4511675"/>
          <a:ext cx="2470279" cy="2589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1B5CDA3B-56DA-D8F9-93A4-2B37923A817C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889670027"/>
              </p:ext>
            </p:extLst>
          </p:nvPr>
        </p:nvGraphicFramePr>
        <p:xfrm>
          <a:off x="12885304" y="4511675"/>
          <a:ext cx="2470279" cy="2589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491A946-4A9B-4969-1DF2-09ADC2DABE35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822485182"/>
              </p:ext>
            </p:extLst>
          </p:nvPr>
        </p:nvGraphicFramePr>
        <p:xfrm>
          <a:off x="15642359" y="4511675"/>
          <a:ext cx="2470279" cy="2589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5" name="object 3">
            <a:extLst>
              <a:ext uri="{FF2B5EF4-FFF2-40B4-BE49-F238E27FC236}">
                <a16:creationId xmlns:a16="http://schemas.microsoft.com/office/drawing/2014/main" id="{E5A99C85-5246-092F-BEF1-3BAE79BF5BA3}"/>
              </a:ext>
            </a:extLst>
          </p:cNvPr>
          <p:cNvSpPr/>
          <p:nvPr userDrawn="1"/>
        </p:nvSpPr>
        <p:spPr>
          <a:xfrm>
            <a:off x="1620000" y="3742987"/>
            <a:ext cx="16884000" cy="45719"/>
          </a:xfrm>
          <a:custGeom>
            <a:avLst/>
            <a:gdLst/>
            <a:ahLst/>
            <a:cxnLst/>
            <a:rect l="l" t="t" r="r" b="b"/>
            <a:pathLst>
              <a:path w="15998825">
                <a:moveTo>
                  <a:pt x="15998779" y="0"/>
                </a:moveTo>
                <a:lnTo>
                  <a:pt x="0" y="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">
            <a:extLst>
              <a:ext uri="{FF2B5EF4-FFF2-40B4-BE49-F238E27FC236}">
                <a16:creationId xmlns:a16="http://schemas.microsoft.com/office/drawing/2014/main" id="{2EC3D0CB-4610-0BE6-591A-9A0532C3170F}"/>
              </a:ext>
            </a:extLst>
          </p:cNvPr>
          <p:cNvSpPr/>
          <p:nvPr userDrawn="1"/>
        </p:nvSpPr>
        <p:spPr>
          <a:xfrm>
            <a:off x="1620000" y="9719717"/>
            <a:ext cx="16884000" cy="45719"/>
          </a:xfrm>
          <a:custGeom>
            <a:avLst/>
            <a:gdLst/>
            <a:ahLst/>
            <a:cxnLst/>
            <a:rect l="l" t="t" r="r" b="b"/>
            <a:pathLst>
              <a:path w="15998825">
                <a:moveTo>
                  <a:pt x="15998779" y="0"/>
                </a:moveTo>
                <a:lnTo>
                  <a:pt x="0" y="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8392C-515D-6E1F-55D9-3F23A2B907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03450" y="7241085"/>
            <a:ext cx="1660623" cy="1690190"/>
          </a:xfrm>
        </p:spPr>
        <p:txBody>
          <a:bodyPr/>
          <a:lstStyle>
            <a:lvl1pPr marL="0" indent="0" algn="ctr"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Lorem</a:t>
            </a:r>
            <a:r>
              <a:rPr lang="en-US" sz="1800" spc="-5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ipsum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dolor sit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amet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consectetuer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adipiscing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elit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sed</a:t>
            </a:r>
            <a:r>
              <a:rPr lang="en-US" sz="1800" spc="2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>
                <a:solidFill>
                  <a:srgbClr val="004047"/>
                </a:solidFill>
                <a:latin typeface="Futura PT Medium"/>
                <a:cs typeface="Futura PT Medium"/>
              </a:rPr>
              <a:t>diam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nonummy</a:t>
            </a:r>
            <a:r>
              <a:rPr lang="en-US" sz="1800" spc="-3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 err="1">
                <a:solidFill>
                  <a:srgbClr val="004047"/>
                </a:solidFill>
                <a:latin typeface="Futura PT Medium"/>
                <a:cs typeface="Futura PT Medium"/>
              </a:rPr>
              <a:t>nibh</a:t>
            </a:r>
            <a:endParaRPr lang="en-US" sz="1800" dirty="0">
              <a:latin typeface="Futura PT Medium"/>
              <a:cs typeface="Futura PT Medium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298D5B38-440F-0DEE-D586-9B9F39903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0559" y="7241085"/>
            <a:ext cx="1660623" cy="1690190"/>
          </a:xfrm>
        </p:spPr>
        <p:txBody>
          <a:bodyPr/>
          <a:lstStyle>
            <a:lvl1pPr marL="0" indent="0" algn="ctr"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Lorem</a:t>
            </a:r>
            <a:r>
              <a:rPr lang="en-US" sz="1800" spc="-5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ipsum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dolor sit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amet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consectetuer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adipiscing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elit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sed</a:t>
            </a:r>
            <a:r>
              <a:rPr lang="en-US" sz="1800" spc="2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>
                <a:solidFill>
                  <a:srgbClr val="004047"/>
                </a:solidFill>
                <a:latin typeface="Futura PT Medium"/>
                <a:cs typeface="Futura PT Medium"/>
              </a:rPr>
              <a:t>diam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nonummy</a:t>
            </a:r>
            <a:r>
              <a:rPr lang="en-US" sz="1800" spc="-3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 err="1">
                <a:solidFill>
                  <a:srgbClr val="004047"/>
                </a:solidFill>
                <a:latin typeface="Futura PT Medium"/>
                <a:cs typeface="Futura PT Medium"/>
              </a:rPr>
              <a:t>nibh</a:t>
            </a:r>
            <a:endParaRPr lang="en-US" sz="1800" dirty="0">
              <a:latin typeface="Futura PT Medium"/>
              <a:cs typeface="Futura PT Medium"/>
            </a:endParaRP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E78E5F93-80DA-85FE-B11C-E77541D925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62168" y="7241085"/>
            <a:ext cx="1660623" cy="1690190"/>
          </a:xfrm>
        </p:spPr>
        <p:txBody>
          <a:bodyPr/>
          <a:lstStyle>
            <a:lvl1pPr marL="0" indent="0" algn="ctr"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Lorem</a:t>
            </a:r>
            <a:r>
              <a:rPr lang="en-US" sz="1800" spc="-5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ipsum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dolor sit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amet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consectetuer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adipiscing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elit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sed</a:t>
            </a:r>
            <a:r>
              <a:rPr lang="en-US" sz="1800" spc="2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>
                <a:solidFill>
                  <a:srgbClr val="004047"/>
                </a:solidFill>
                <a:latin typeface="Futura PT Medium"/>
                <a:cs typeface="Futura PT Medium"/>
              </a:rPr>
              <a:t>diam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nonummy</a:t>
            </a:r>
            <a:r>
              <a:rPr lang="en-US" sz="1800" spc="-3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 err="1">
                <a:solidFill>
                  <a:srgbClr val="004047"/>
                </a:solidFill>
                <a:latin typeface="Futura PT Medium"/>
                <a:cs typeface="Futura PT Medium"/>
              </a:rPr>
              <a:t>nibh</a:t>
            </a:r>
            <a:endParaRPr lang="en-US" sz="1800" dirty="0">
              <a:latin typeface="Futura PT Medium"/>
              <a:cs typeface="Futura PT Medium"/>
            </a:endParaRP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4BB11C7F-2114-B5EB-4919-0E13FF202F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33077" y="7241085"/>
            <a:ext cx="1660623" cy="1690190"/>
          </a:xfrm>
        </p:spPr>
        <p:txBody>
          <a:bodyPr/>
          <a:lstStyle>
            <a:lvl1pPr marL="0" indent="0" algn="ctr"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Lorem</a:t>
            </a:r>
            <a:r>
              <a:rPr lang="en-US" sz="1800" spc="-5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ipsum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dolor sit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amet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consectetuer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adipiscing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elit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sed</a:t>
            </a:r>
            <a:r>
              <a:rPr lang="en-US" sz="1800" spc="2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>
                <a:solidFill>
                  <a:srgbClr val="004047"/>
                </a:solidFill>
                <a:latin typeface="Futura PT Medium"/>
                <a:cs typeface="Futura PT Medium"/>
              </a:rPr>
              <a:t>diam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nonummy</a:t>
            </a:r>
            <a:r>
              <a:rPr lang="en-US" sz="1800" spc="-3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 err="1">
                <a:solidFill>
                  <a:srgbClr val="004047"/>
                </a:solidFill>
                <a:latin typeface="Futura PT Medium"/>
                <a:cs typeface="Futura PT Medium"/>
              </a:rPr>
              <a:t>nibh</a:t>
            </a:r>
            <a:endParaRPr lang="en-US" sz="1800" dirty="0">
              <a:latin typeface="Futura PT Medium"/>
              <a:cs typeface="Futura PT Medium"/>
            </a:endParaRP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9EA13C0-4355-0CE8-BAD2-E94377CF892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290132" y="7241085"/>
            <a:ext cx="1660623" cy="1690190"/>
          </a:xfrm>
        </p:spPr>
        <p:txBody>
          <a:bodyPr/>
          <a:lstStyle>
            <a:lvl1pPr marL="0" indent="0" algn="ctr"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Lorem</a:t>
            </a:r>
            <a:r>
              <a:rPr lang="en-US" sz="1800" spc="-5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ipsum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dolor sit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amet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consectetuer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adipiscing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elit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sed</a:t>
            </a:r>
            <a:r>
              <a:rPr lang="en-US" sz="1800" spc="2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>
                <a:solidFill>
                  <a:srgbClr val="004047"/>
                </a:solidFill>
                <a:latin typeface="Futura PT Medium"/>
                <a:cs typeface="Futura PT Medium"/>
              </a:rPr>
              <a:t>diam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nonummy</a:t>
            </a:r>
            <a:r>
              <a:rPr lang="en-US" sz="1800" spc="-3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 err="1">
                <a:solidFill>
                  <a:srgbClr val="004047"/>
                </a:solidFill>
                <a:latin typeface="Futura PT Medium"/>
                <a:cs typeface="Futura PT Medium"/>
              </a:rPr>
              <a:t>nibh</a:t>
            </a:r>
            <a:endParaRPr lang="en-US" sz="1800" dirty="0">
              <a:latin typeface="Futura PT Medium"/>
              <a:cs typeface="Futura PT Medium"/>
            </a:endParaRP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D446B267-227F-960A-CD3C-8170DFC6E6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047187" y="7241085"/>
            <a:ext cx="1660623" cy="1690190"/>
          </a:xfrm>
        </p:spPr>
        <p:txBody>
          <a:bodyPr/>
          <a:lstStyle>
            <a:lvl1pPr marL="0" indent="0" algn="ctr"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Lorem</a:t>
            </a:r>
            <a:r>
              <a:rPr lang="en-US" sz="1800" spc="-5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ipsum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dolor sit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amet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consectetuer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adipiscing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elit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sed</a:t>
            </a:r>
            <a:r>
              <a:rPr lang="en-US" sz="1800" spc="2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>
                <a:solidFill>
                  <a:srgbClr val="004047"/>
                </a:solidFill>
                <a:latin typeface="Futura PT Medium"/>
                <a:cs typeface="Futura PT Medium"/>
              </a:rPr>
              <a:t>diam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nonummy</a:t>
            </a:r>
            <a:r>
              <a:rPr lang="en-US" sz="1800" spc="-3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 err="1">
                <a:solidFill>
                  <a:srgbClr val="004047"/>
                </a:solidFill>
                <a:latin typeface="Futura PT Medium"/>
                <a:cs typeface="Futura PT Medium"/>
              </a:rPr>
              <a:t>nibh</a:t>
            </a:r>
            <a:endParaRPr lang="en-US" sz="1800" dirty="0">
              <a:latin typeface="Futura PT Medium"/>
              <a:cs typeface="Futura PT Medium"/>
            </a:endParaRPr>
          </a:p>
        </p:txBody>
      </p:sp>
      <p:pic>
        <p:nvPicPr>
          <p:cNvPr id="2" name="Picture 1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21279C27-6257-2BD4-C674-BF7CA0F0273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5C569AAE-5DE4-18AB-6B3F-CA289897E5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18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ncial Page Templat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/>
          <p:nvPr userDrawn="1"/>
        </p:nvSpPr>
        <p:spPr>
          <a:xfrm>
            <a:off x="0" y="1269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A0C5940-B1E0-6449-8EA8-43F9F404502D}"/>
              </a:ext>
            </a:extLst>
          </p:cNvPr>
          <p:cNvSpPr/>
          <p:nvPr userDrawn="1"/>
        </p:nvSpPr>
        <p:spPr>
          <a:xfrm>
            <a:off x="1620000" y="3742987"/>
            <a:ext cx="16884000" cy="45719"/>
          </a:xfrm>
          <a:custGeom>
            <a:avLst/>
            <a:gdLst/>
            <a:ahLst/>
            <a:cxnLst/>
            <a:rect l="l" t="t" r="r" b="b"/>
            <a:pathLst>
              <a:path w="15998825">
                <a:moveTo>
                  <a:pt x="15998779" y="0"/>
                </a:moveTo>
                <a:lnTo>
                  <a:pt x="0" y="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6451CA26-9C86-FCAB-601C-B6346A9E638B}"/>
              </a:ext>
            </a:extLst>
          </p:cNvPr>
          <p:cNvSpPr/>
          <p:nvPr userDrawn="1"/>
        </p:nvSpPr>
        <p:spPr>
          <a:xfrm>
            <a:off x="1620000" y="9719717"/>
            <a:ext cx="16884000" cy="45719"/>
          </a:xfrm>
          <a:custGeom>
            <a:avLst/>
            <a:gdLst/>
            <a:ahLst/>
            <a:cxnLst/>
            <a:rect l="l" t="t" r="r" b="b"/>
            <a:pathLst>
              <a:path w="15998825">
                <a:moveTo>
                  <a:pt x="15998779" y="0"/>
                </a:moveTo>
                <a:lnTo>
                  <a:pt x="0" y="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4E745CF5-D259-2382-E9C0-C022F98F1752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822450" y="4130675"/>
            <a:ext cx="2514600" cy="2738177"/>
          </a:xfrm>
        </p:spPr>
        <p:txBody>
          <a:bodyPr/>
          <a:lstStyle/>
          <a:p>
            <a:endParaRPr lang="en-OM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6ED82DE-7C69-78CA-B64A-3A6A7EBA3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DC8BCCCC-E68C-1A5F-C103-F30F5E186E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33051" y="1463675"/>
            <a:ext cx="8178950" cy="1752599"/>
          </a:xfrm>
        </p:spPr>
        <p:txBody>
          <a:bodyPr>
            <a:noAutofit/>
          </a:bodyPr>
          <a:lstStyle>
            <a:lvl1pPr marL="0" indent="0">
              <a:buNone/>
              <a:defRPr sz="2100"/>
            </a:lvl1pPr>
          </a:lstStyle>
          <a:p>
            <a:pPr marL="12700" indent="-12700" algn="just"/>
            <a:r>
              <a:rPr lang="en-US" dirty="0">
                <a:solidFill>
                  <a:srgbClr val="57585B"/>
                </a:solidFill>
                <a:cs typeface="Futura PT Bold"/>
              </a:rPr>
              <a:t>Lorem</a:t>
            </a:r>
            <a:r>
              <a:rPr lang="en-US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ipsum</a:t>
            </a:r>
            <a:r>
              <a:rPr lang="en-US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sit</a:t>
            </a:r>
            <a:r>
              <a:rPr lang="en-US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amet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consectetuer</a:t>
            </a:r>
            <a:r>
              <a:rPr lang="en-US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adipiscing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elit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sed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20" dirty="0">
                <a:solidFill>
                  <a:srgbClr val="57585B"/>
                </a:solidFill>
                <a:cs typeface="Futura PT Bold"/>
              </a:rPr>
              <a:t>diam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nonummy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nibh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euismod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tincidunt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laoreet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magna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aliquam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20" dirty="0" err="1">
                <a:solidFill>
                  <a:srgbClr val="57585B"/>
                </a:solidFill>
                <a:cs typeface="Futura PT Bold"/>
              </a:rPr>
              <a:t>erat</a:t>
            </a:r>
            <a:r>
              <a:rPr lang="en-US" spc="-2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volutpat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.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wisi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enim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ad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minim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veniam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quis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nostrud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exerci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10" dirty="0" err="1">
                <a:solidFill>
                  <a:srgbClr val="57585B"/>
                </a:solidFill>
                <a:cs typeface="Futura PT Bold"/>
              </a:rPr>
              <a:t>tation</a:t>
            </a:r>
            <a:r>
              <a:rPr lang="en-US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ullamcorper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suscipit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lobortis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nisl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aliquip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ex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ea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commodo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10" dirty="0" err="1">
                <a:solidFill>
                  <a:srgbClr val="57585B"/>
                </a:solidFill>
                <a:cs typeface="Futura PT Bold"/>
              </a:rPr>
              <a:t>consequat</a:t>
            </a:r>
            <a:r>
              <a:rPr lang="en-US" spc="-10" dirty="0">
                <a:solidFill>
                  <a:srgbClr val="57585B"/>
                </a:solidFill>
                <a:cs typeface="Futura PT Bold"/>
              </a:rPr>
              <a:t>.</a:t>
            </a:r>
            <a:endParaRPr lang="en-OM" dirty="0"/>
          </a:p>
        </p:txBody>
      </p:sp>
      <p:sp>
        <p:nvSpPr>
          <p:cNvPr id="8" name="Title 31">
            <a:extLst>
              <a:ext uri="{FF2B5EF4-FFF2-40B4-BE49-F238E27FC236}">
                <a16:creationId xmlns:a16="http://schemas.microsoft.com/office/drawing/2014/main" id="{5DAD678C-3FD6-DDB2-1FAB-41947B139D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0000" y="1861031"/>
            <a:ext cx="6831850" cy="850874"/>
          </a:xfrm>
        </p:spPr>
        <p:txBody>
          <a:bodyPr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Financial</a:t>
            </a:r>
            <a:r>
              <a:rPr lang="en-US" spc="-114" dirty="0"/>
              <a:t> </a:t>
            </a:r>
            <a:r>
              <a:rPr lang="en-US" dirty="0"/>
              <a:t>Page</a:t>
            </a:r>
            <a:r>
              <a:rPr lang="en-US" spc="-114" dirty="0"/>
              <a:t> </a:t>
            </a:r>
            <a:r>
              <a:rPr lang="en-US" spc="-10" dirty="0"/>
              <a:t>Template</a:t>
            </a:r>
            <a:r>
              <a:rPr lang="en-US" spc="-110" dirty="0"/>
              <a:t> </a:t>
            </a:r>
            <a:r>
              <a:rPr lang="en-US" spc="-25" dirty="0">
                <a:cs typeface="Futura PT Bold"/>
              </a:rPr>
              <a:t>03</a:t>
            </a:r>
            <a:endParaRPr lang="en-OM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18A7ACE-7B90-69CB-3FFC-F916A4972B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3450" y="7241085"/>
            <a:ext cx="1660623" cy="1690190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Lorem</a:t>
            </a:r>
            <a:r>
              <a:rPr lang="en-US" sz="1800" spc="-5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ipsum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dolor sit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amet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consectetuer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adipiscing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elit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sed</a:t>
            </a:r>
            <a:r>
              <a:rPr lang="en-US" sz="1800" spc="2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>
                <a:solidFill>
                  <a:srgbClr val="004047"/>
                </a:solidFill>
                <a:latin typeface="Futura PT Medium"/>
                <a:cs typeface="Futura PT Medium"/>
              </a:rPr>
              <a:t>diam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nonummy</a:t>
            </a:r>
            <a:r>
              <a:rPr lang="en-US" sz="1800" spc="-3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 err="1">
                <a:solidFill>
                  <a:srgbClr val="004047"/>
                </a:solidFill>
                <a:latin typeface="Futura PT Medium"/>
                <a:cs typeface="Futura PT Medium"/>
              </a:rPr>
              <a:t>nibh</a:t>
            </a:r>
            <a:endParaRPr lang="en-US" sz="1800" dirty="0">
              <a:latin typeface="Futura PT Medium"/>
              <a:cs typeface="Futura PT Medium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A27552F-6992-BB19-71B5-3E113B0DB8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2074" y="7241085"/>
            <a:ext cx="1660623" cy="1690190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Lorem</a:t>
            </a:r>
            <a:r>
              <a:rPr lang="en-US" sz="1800" spc="-5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ipsum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dolor sit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amet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consectetuer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adipiscing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elit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sed</a:t>
            </a:r>
            <a:r>
              <a:rPr lang="en-US" sz="1800" spc="2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>
                <a:solidFill>
                  <a:srgbClr val="004047"/>
                </a:solidFill>
                <a:latin typeface="Futura PT Medium"/>
                <a:cs typeface="Futura PT Medium"/>
              </a:rPr>
              <a:t>diam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nonummy</a:t>
            </a:r>
            <a:r>
              <a:rPr lang="en-US" sz="1800" spc="-3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 err="1">
                <a:solidFill>
                  <a:srgbClr val="004047"/>
                </a:solidFill>
                <a:latin typeface="Futura PT Medium"/>
                <a:cs typeface="Futura PT Medium"/>
              </a:rPr>
              <a:t>nibh</a:t>
            </a:r>
            <a:endParaRPr lang="en-US" sz="1800" dirty="0">
              <a:latin typeface="Futura PT Medium"/>
              <a:cs typeface="Futura PT Medium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A3B1D20-D249-F2B1-1973-678B764989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0698" y="7241085"/>
            <a:ext cx="1660623" cy="1690190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Lorem</a:t>
            </a:r>
            <a:r>
              <a:rPr lang="en-US" sz="1800" spc="-5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ipsum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dolor sit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amet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consectetuer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adipiscing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elit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sed</a:t>
            </a:r>
            <a:r>
              <a:rPr lang="en-US" sz="1800" spc="2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>
                <a:solidFill>
                  <a:srgbClr val="004047"/>
                </a:solidFill>
                <a:latin typeface="Futura PT Medium"/>
                <a:cs typeface="Futura PT Medium"/>
              </a:rPr>
              <a:t>diam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nonummy</a:t>
            </a:r>
            <a:r>
              <a:rPr lang="en-US" sz="1800" spc="-3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 err="1">
                <a:solidFill>
                  <a:srgbClr val="004047"/>
                </a:solidFill>
                <a:latin typeface="Futura PT Medium"/>
                <a:cs typeface="Futura PT Medium"/>
              </a:rPr>
              <a:t>nibh</a:t>
            </a:r>
            <a:endParaRPr lang="en-US" sz="1800" dirty="0">
              <a:latin typeface="Futura PT Medium"/>
              <a:cs typeface="Futura PT Medium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8E125F3-96AB-5DD2-F72B-05E6C3A226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59322" y="7241085"/>
            <a:ext cx="1660623" cy="1690190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Lorem</a:t>
            </a:r>
            <a:r>
              <a:rPr lang="en-US" sz="1800" spc="-5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ipsum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dolor sit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amet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consectetuer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adipiscing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elit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sed</a:t>
            </a:r>
            <a:r>
              <a:rPr lang="en-US" sz="1800" spc="2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>
                <a:solidFill>
                  <a:srgbClr val="004047"/>
                </a:solidFill>
                <a:latin typeface="Futura PT Medium"/>
                <a:cs typeface="Futura PT Medium"/>
              </a:rPr>
              <a:t>diam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nonummy</a:t>
            </a:r>
            <a:r>
              <a:rPr lang="en-US" sz="1800" spc="-3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 err="1">
                <a:solidFill>
                  <a:srgbClr val="004047"/>
                </a:solidFill>
                <a:latin typeface="Futura PT Medium"/>
                <a:cs typeface="Futura PT Medium"/>
              </a:rPr>
              <a:t>nibh</a:t>
            </a:r>
            <a:endParaRPr lang="en-US" sz="1800" dirty="0">
              <a:latin typeface="Futura PT Medium"/>
              <a:cs typeface="Futura PT Medium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9029D83-9851-E5E3-4BB1-964EFFAC11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77946" y="7241085"/>
            <a:ext cx="1660623" cy="1690190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Lorem</a:t>
            </a:r>
            <a:r>
              <a:rPr lang="en-US" sz="1800" spc="-5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ipsum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dolor sit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amet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consectetuer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adipiscing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elit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sed</a:t>
            </a:r>
            <a:r>
              <a:rPr lang="en-US" sz="1800" spc="2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>
                <a:solidFill>
                  <a:srgbClr val="004047"/>
                </a:solidFill>
                <a:latin typeface="Futura PT Medium"/>
                <a:cs typeface="Futura PT Medium"/>
              </a:rPr>
              <a:t>diam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nonummy</a:t>
            </a:r>
            <a:r>
              <a:rPr lang="en-US" sz="1800" spc="-3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 err="1">
                <a:solidFill>
                  <a:srgbClr val="004047"/>
                </a:solidFill>
                <a:latin typeface="Futura PT Medium"/>
                <a:cs typeface="Futura PT Medium"/>
              </a:rPr>
              <a:t>nibh</a:t>
            </a:r>
            <a:endParaRPr lang="en-US" sz="1800" dirty="0">
              <a:latin typeface="Futura PT Medium"/>
              <a:cs typeface="Futura PT Medium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78E2471-9266-F1F9-6EF7-DAB93412F3A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296569" y="7241085"/>
            <a:ext cx="1660623" cy="1690190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Lorem</a:t>
            </a:r>
            <a:r>
              <a:rPr lang="en-US" sz="1800" spc="-5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ipsum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dolor sit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amet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consectetuer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adipiscing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elit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sed</a:t>
            </a:r>
            <a:r>
              <a:rPr lang="en-US" sz="1800" spc="2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>
                <a:solidFill>
                  <a:srgbClr val="004047"/>
                </a:solidFill>
                <a:latin typeface="Futura PT Medium"/>
                <a:cs typeface="Futura PT Medium"/>
              </a:rPr>
              <a:t>diam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nonummy</a:t>
            </a:r>
            <a:r>
              <a:rPr lang="en-US" sz="1800" spc="-3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 err="1">
                <a:solidFill>
                  <a:srgbClr val="004047"/>
                </a:solidFill>
                <a:latin typeface="Futura PT Medium"/>
                <a:cs typeface="Futura PT Medium"/>
              </a:rPr>
              <a:t>nibh</a:t>
            </a:r>
            <a:endParaRPr lang="en-US" sz="1800" dirty="0">
              <a:latin typeface="Futura PT Medium"/>
              <a:cs typeface="Futura PT Medium"/>
            </a:endParaRPr>
          </a:p>
        </p:txBody>
      </p:sp>
      <p:sp>
        <p:nvSpPr>
          <p:cNvPr id="20" name="Chart Placeholder 13">
            <a:extLst>
              <a:ext uri="{FF2B5EF4-FFF2-40B4-BE49-F238E27FC236}">
                <a16:creationId xmlns:a16="http://schemas.microsoft.com/office/drawing/2014/main" id="{84E31483-1D29-E8CF-8AD5-829BB7CCF06F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611370" y="4130675"/>
            <a:ext cx="2514600" cy="2738177"/>
          </a:xfrm>
        </p:spPr>
        <p:txBody>
          <a:bodyPr/>
          <a:lstStyle/>
          <a:p>
            <a:endParaRPr lang="en-OM"/>
          </a:p>
        </p:txBody>
      </p:sp>
      <p:sp>
        <p:nvSpPr>
          <p:cNvPr id="22" name="Chart Placeholder 13">
            <a:extLst>
              <a:ext uri="{FF2B5EF4-FFF2-40B4-BE49-F238E27FC236}">
                <a16:creationId xmlns:a16="http://schemas.microsoft.com/office/drawing/2014/main" id="{3D0A435A-C781-0AC5-C522-D28556C1FCA1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7400290" y="4130675"/>
            <a:ext cx="2514600" cy="2738177"/>
          </a:xfrm>
        </p:spPr>
        <p:txBody>
          <a:bodyPr/>
          <a:lstStyle/>
          <a:p>
            <a:endParaRPr lang="en-OM"/>
          </a:p>
        </p:txBody>
      </p:sp>
      <p:sp>
        <p:nvSpPr>
          <p:cNvPr id="23" name="Chart Placeholder 13">
            <a:extLst>
              <a:ext uri="{FF2B5EF4-FFF2-40B4-BE49-F238E27FC236}">
                <a16:creationId xmlns:a16="http://schemas.microsoft.com/office/drawing/2014/main" id="{DCD705C3-A9A6-5717-B4F7-EFC91BB0D517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10189210" y="4130675"/>
            <a:ext cx="2514600" cy="2738177"/>
          </a:xfrm>
        </p:spPr>
        <p:txBody>
          <a:bodyPr/>
          <a:lstStyle/>
          <a:p>
            <a:endParaRPr lang="en-OM"/>
          </a:p>
        </p:txBody>
      </p:sp>
      <p:sp>
        <p:nvSpPr>
          <p:cNvPr id="24" name="Chart Placeholder 13">
            <a:extLst>
              <a:ext uri="{FF2B5EF4-FFF2-40B4-BE49-F238E27FC236}">
                <a16:creationId xmlns:a16="http://schemas.microsoft.com/office/drawing/2014/main" id="{8AF57BC5-19F6-5A64-0E0F-49B4E558B1DF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12978130" y="4130675"/>
            <a:ext cx="2514600" cy="2738177"/>
          </a:xfrm>
        </p:spPr>
        <p:txBody>
          <a:bodyPr/>
          <a:lstStyle/>
          <a:p>
            <a:endParaRPr lang="en-OM"/>
          </a:p>
        </p:txBody>
      </p:sp>
      <p:sp>
        <p:nvSpPr>
          <p:cNvPr id="25" name="Chart Placeholder 13">
            <a:extLst>
              <a:ext uri="{FF2B5EF4-FFF2-40B4-BE49-F238E27FC236}">
                <a16:creationId xmlns:a16="http://schemas.microsoft.com/office/drawing/2014/main" id="{A5D8AAD1-EF61-BCB6-2089-4A3E9D044BF9}"/>
              </a:ext>
            </a:extLst>
          </p:cNvPr>
          <p:cNvSpPr>
            <a:spLocks noGrp="1"/>
          </p:cNvSpPr>
          <p:nvPr>
            <p:ph type="chart" sz="quarter" idx="25"/>
          </p:nvPr>
        </p:nvSpPr>
        <p:spPr>
          <a:xfrm>
            <a:off x="15767050" y="4130675"/>
            <a:ext cx="2514600" cy="2738177"/>
          </a:xfrm>
        </p:spPr>
        <p:txBody>
          <a:bodyPr/>
          <a:lstStyle/>
          <a:p>
            <a:endParaRPr lang="en-OM"/>
          </a:p>
        </p:txBody>
      </p:sp>
      <p:pic>
        <p:nvPicPr>
          <p:cNvPr id="4" name="Picture 3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4CE4807B-EE7E-272F-070A-E9BA637446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A4242537-0D32-9D5C-498D-659F811AC2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385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 Page Templat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/>
          <p:nvPr userDrawn="1"/>
        </p:nvSpPr>
        <p:spPr>
          <a:xfrm>
            <a:off x="0" y="0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4968D78-A1DC-8980-D32A-3C0692286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EB55A3F6-3ACF-E512-C141-4DC40D6FD2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670" y="4247330"/>
            <a:ext cx="5949779" cy="3401093"/>
          </a:xfrm>
        </p:spPr>
        <p:txBody>
          <a:bodyPr lIns="0" tIns="0" rIns="0" bIns="0">
            <a:normAutofit/>
          </a:bodyPr>
          <a:lstStyle>
            <a:lvl1pPr marL="12700" indent="1588">
              <a:buNone/>
              <a:tabLst/>
              <a:defRPr sz="2800"/>
            </a:lvl1pPr>
          </a:lstStyle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dirty="0">
                <a:solidFill>
                  <a:srgbClr val="57585B"/>
                </a:solidFill>
                <a:cs typeface="Futura PT Bold"/>
              </a:rPr>
              <a:t>Lorem</a:t>
            </a:r>
            <a:r>
              <a:rPr lang="en-US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ipsum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sit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amet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10" dirty="0" err="1">
                <a:solidFill>
                  <a:srgbClr val="57585B"/>
                </a:solidFill>
                <a:cs typeface="Futura PT Bold"/>
              </a:rPr>
              <a:t>consectetuer</a:t>
            </a:r>
            <a:r>
              <a:rPr lang="en-US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adipiscing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elit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sed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diam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nonummy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nibh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10" dirty="0" err="1">
                <a:solidFill>
                  <a:srgbClr val="57585B"/>
                </a:solidFill>
                <a:cs typeface="Futura PT Bold"/>
              </a:rPr>
              <a:t>euismod</a:t>
            </a:r>
            <a:r>
              <a:rPr lang="en-US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tincidunt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laoreet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magna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aliquam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20" dirty="0" err="1">
                <a:solidFill>
                  <a:srgbClr val="57585B"/>
                </a:solidFill>
                <a:cs typeface="Futura PT Bold"/>
              </a:rPr>
              <a:t>erat</a:t>
            </a:r>
            <a:r>
              <a:rPr lang="en-US" spc="-2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volutpat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.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wisi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enim</a:t>
            </a:r>
            <a:r>
              <a:rPr lang="en-US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ad</a:t>
            </a:r>
            <a:r>
              <a:rPr lang="en-US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minim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veniam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20" dirty="0" err="1">
                <a:solidFill>
                  <a:srgbClr val="57585B"/>
                </a:solidFill>
                <a:cs typeface="Futura PT Bold"/>
              </a:rPr>
              <a:t>quis</a:t>
            </a:r>
            <a:r>
              <a:rPr lang="en-US" spc="-2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nostrud</a:t>
            </a:r>
            <a:r>
              <a:rPr lang="en-US" spc="-8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exerci</a:t>
            </a:r>
            <a:r>
              <a:rPr lang="en-US" spc="-8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tation</a:t>
            </a:r>
            <a:r>
              <a:rPr lang="en-US" spc="-8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ullamcorper</a:t>
            </a:r>
            <a:r>
              <a:rPr lang="en-US" spc="-8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suscipit</a:t>
            </a:r>
            <a:r>
              <a:rPr lang="en-US" spc="-8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10" dirty="0" err="1">
                <a:solidFill>
                  <a:srgbClr val="57585B"/>
                </a:solidFill>
                <a:cs typeface="Futura PT Bold"/>
              </a:rPr>
              <a:t>lobortis</a:t>
            </a:r>
            <a:r>
              <a:rPr lang="en-US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nisl</a:t>
            </a:r>
            <a:r>
              <a:rPr lang="en-US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aliquip</a:t>
            </a:r>
            <a:r>
              <a:rPr lang="en-US" spc="-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ex</a:t>
            </a:r>
            <a:r>
              <a:rPr lang="en-US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ea</a:t>
            </a:r>
            <a:r>
              <a:rPr lang="en-US" spc="-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commodo</a:t>
            </a:r>
            <a:r>
              <a:rPr lang="en-US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10" dirty="0" err="1">
                <a:solidFill>
                  <a:srgbClr val="57585B"/>
                </a:solidFill>
                <a:cs typeface="Futura PT Bold"/>
              </a:rPr>
              <a:t>consequat</a:t>
            </a:r>
            <a:r>
              <a:rPr lang="en-US" spc="-10" dirty="0">
                <a:solidFill>
                  <a:srgbClr val="57585B"/>
                </a:solidFill>
                <a:cs typeface="Futura PT Bold"/>
              </a:rPr>
              <a:t>.</a:t>
            </a:r>
            <a:endParaRPr lang="en-US" dirty="0">
              <a:cs typeface="Futura PT Bold"/>
            </a:endParaRPr>
          </a:p>
        </p:txBody>
      </p:sp>
      <p:sp>
        <p:nvSpPr>
          <p:cNvPr id="65" name="object 2">
            <a:extLst>
              <a:ext uri="{FF2B5EF4-FFF2-40B4-BE49-F238E27FC236}">
                <a16:creationId xmlns:a16="http://schemas.microsoft.com/office/drawing/2014/main" id="{EB394FD8-5DEB-33F5-4DE4-CA75917B9808}"/>
              </a:ext>
            </a:extLst>
          </p:cNvPr>
          <p:cNvSpPr/>
          <p:nvPr userDrawn="1"/>
        </p:nvSpPr>
        <p:spPr>
          <a:xfrm flipH="1">
            <a:off x="7983394" y="1844675"/>
            <a:ext cx="87456" cy="7620000"/>
          </a:xfrm>
          <a:custGeom>
            <a:avLst/>
            <a:gdLst/>
            <a:ahLst/>
            <a:cxnLst/>
            <a:rect l="l" t="t" r="r" b="b"/>
            <a:pathLst>
              <a:path h="5828665">
                <a:moveTo>
                  <a:pt x="0" y="0"/>
                </a:moveTo>
                <a:lnTo>
                  <a:pt x="0" y="582845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Text Placeholder 18">
            <a:extLst>
              <a:ext uri="{FF2B5EF4-FFF2-40B4-BE49-F238E27FC236}">
                <a16:creationId xmlns:a16="http://schemas.microsoft.com/office/drawing/2014/main" id="{26443D10-207C-7792-F97B-B4CA24F87A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0000" y="1620000"/>
            <a:ext cx="5949779" cy="1858842"/>
          </a:xfrm>
        </p:spPr>
        <p:txBody>
          <a:bodyPr lIns="0" tIns="0" rIns="0" bIns="0"/>
          <a:lstStyle>
            <a:lvl1pPr marL="12700" indent="-12700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Financial</a:t>
            </a:r>
            <a:r>
              <a:rPr lang="en-US" spc="-114" dirty="0"/>
              <a:t> </a:t>
            </a:r>
            <a:r>
              <a:rPr lang="en-US" dirty="0"/>
              <a:t>Page</a:t>
            </a:r>
            <a:r>
              <a:rPr lang="en-US" spc="-114" dirty="0"/>
              <a:t> </a:t>
            </a:r>
            <a:r>
              <a:rPr lang="en-US" spc="-10" dirty="0"/>
              <a:t>Template</a:t>
            </a:r>
            <a:r>
              <a:rPr lang="en-US" spc="-110" dirty="0"/>
              <a:t> </a:t>
            </a:r>
            <a:r>
              <a:rPr lang="en-US" spc="-25" dirty="0">
                <a:cs typeface="Futura PT Bold"/>
              </a:rPr>
              <a:t>04</a:t>
            </a:r>
            <a:endParaRPr lang="en-US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2CD021DC-1534-97DD-85B5-60BF97415D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44997" y="8736477"/>
            <a:ext cx="2714462" cy="873126"/>
          </a:xfrm>
        </p:spPr>
        <p:txBody>
          <a:bodyPr lIns="0" tIns="0" rIns="0" bIns="0">
            <a:normAutofit/>
          </a:bodyPr>
          <a:lstStyle>
            <a:lvl1pPr marL="12700" indent="1588">
              <a:buNone/>
              <a:tabLst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lang="en-US" sz="2800" dirty="0">
                <a:solidFill>
                  <a:srgbClr val="808083"/>
                </a:solidFill>
                <a:latin typeface="Futura PT Medium"/>
                <a:cs typeface="Futura PT Medium"/>
              </a:rPr>
              <a:t>Circular </a:t>
            </a:r>
            <a:r>
              <a:rPr lang="en-US" sz="2800" spc="-10" dirty="0">
                <a:solidFill>
                  <a:srgbClr val="808083"/>
                </a:solidFill>
                <a:latin typeface="Futura PT Medium"/>
                <a:cs typeface="Futura PT Medium"/>
              </a:rPr>
              <a:t>Diagram </a:t>
            </a:r>
            <a:r>
              <a:rPr lang="en-US" sz="2800" dirty="0">
                <a:solidFill>
                  <a:srgbClr val="808083"/>
                </a:solidFill>
                <a:latin typeface="Futura PT Medium"/>
                <a:cs typeface="Futura PT Medium"/>
              </a:rPr>
              <a:t>Flow</a:t>
            </a:r>
            <a:r>
              <a:rPr lang="en-US" sz="2800" spc="5" dirty="0">
                <a:solidFill>
                  <a:srgbClr val="808083"/>
                </a:solidFill>
                <a:latin typeface="Futura PT Medium"/>
                <a:cs typeface="Futura PT Medium"/>
              </a:rPr>
              <a:t> </a:t>
            </a:r>
            <a:r>
              <a:rPr lang="en-US" sz="2800" spc="-10" dirty="0" err="1">
                <a:solidFill>
                  <a:srgbClr val="808083"/>
                </a:solidFill>
                <a:latin typeface="Futura PT Medium"/>
                <a:cs typeface="Futura PT Medium"/>
              </a:rPr>
              <a:t>Infograph</a:t>
            </a:r>
            <a:endParaRPr lang="en-US" sz="2800" dirty="0">
              <a:latin typeface="Futura PT Medium"/>
              <a:cs typeface="Futura PT Medium"/>
            </a:endParaRPr>
          </a:p>
        </p:txBody>
      </p:sp>
      <p:pic>
        <p:nvPicPr>
          <p:cNvPr id="4" name="Picture 3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D5659EA6-C1A4-4CC7-CEAB-C6DD72952E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3D4BAB65-BF0F-976F-8A65-36BC74001F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993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ncial Page Templat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/>
          <p:nvPr userDrawn="1"/>
        </p:nvSpPr>
        <p:spPr>
          <a:xfrm>
            <a:off x="0" y="15875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183160E6-E624-202E-7048-2728B32E2689}"/>
              </a:ext>
            </a:extLst>
          </p:cNvPr>
          <p:cNvSpPr/>
          <p:nvPr userDrawn="1"/>
        </p:nvSpPr>
        <p:spPr>
          <a:xfrm flipH="1">
            <a:off x="7983394" y="1844675"/>
            <a:ext cx="87456" cy="7620000"/>
          </a:xfrm>
          <a:custGeom>
            <a:avLst/>
            <a:gdLst/>
            <a:ahLst/>
            <a:cxnLst/>
            <a:rect l="l" t="t" r="r" b="b"/>
            <a:pathLst>
              <a:path h="5828665">
                <a:moveTo>
                  <a:pt x="0" y="0"/>
                </a:moveTo>
                <a:lnTo>
                  <a:pt x="0" y="582845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SmartArt Placeholder 21">
            <a:extLst>
              <a:ext uri="{FF2B5EF4-FFF2-40B4-BE49-F238E27FC236}">
                <a16:creationId xmlns:a16="http://schemas.microsoft.com/office/drawing/2014/main" id="{17D30105-3FAF-C2EF-7CB4-BD0419D4E756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528050" y="1619250"/>
            <a:ext cx="10058400" cy="8150225"/>
          </a:xfrm>
        </p:spPr>
        <p:txBody>
          <a:bodyPr/>
          <a:lstStyle/>
          <a:p>
            <a:endParaRPr lang="en-OM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4968D78-A1DC-8980-D32A-3C0692286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F86B8A13-1633-9C47-EB4F-AF194CC376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670" y="4247330"/>
            <a:ext cx="5949779" cy="3401093"/>
          </a:xfrm>
        </p:spPr>
        <p:txBody>
          <a:bodyPr lIns="0" tIns="0" rIns="0" bIns="0">
            <a:normAutofit/>
          </a:bodyPr>
          <a:lstStyle>
            <a:lvl1pPr>
              <a:buNone/>
              <a:defRPr sz="2800"/>
            </a:lvl1pPr>
          </a:lstStyle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dirty="0">
                <a:solidFill>
                  <a:srgbClr val="57585B"/>
                </a:solidFill>
                <a:cs typeface="Futura PT Bold"/>
              </a:rPr>
              <a:t>Lorem</a:t>
            </a:r>
            <a:r>
              <a:rPr lang="en-US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ipsum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sit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amet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10" dirty="0" err="1">
                <a:solidFill>
                  <a:srgbClr val="57585B"/>
                </a:solidFill>
                <a:cs typeface="Futura PT Bold"/>
              </a:rPr>
              <a:t>consectetuer</a:t>
            </a:r>
            <a:r>
              <a:rPr lang="en-US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adipiscing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elit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sed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diam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nonummy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nibh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10" dirty="0" err="1">
                <a:solidFill>
                  <a:srgbClr val="57585B"/>
                </a:solidFill>
                <a:cs typeface="Futura PT Bold"/>
              </a:rPr>
              <a:t>euismod</a:t>
            </a:r>
            <a:r>
              <a:rPr lang="en-US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tincidunt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laoreet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magna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aliquam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20" dirty="0" err="1">
                <a:solidFill>
                  <a:srgbClr val="57585B"/>
                </a:solidFill>
                <a:cs typeface="Futura PT Bold"/>
              </a:rPr>
              <a:t>erat</a:t>
            </a:r>
            <a:r>
              <a:rPr lang="en-US" spc="-2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volutpat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.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wisi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enim</a:t>
            </a:r>
            <a:r>
              <a:rPr lang="en-US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ad</a:t>
            </a:r>
            <a:r>
              <a:rPr lang="en-US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minim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veniam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20" dirty="0" err="1">
                <a:solidFill>
                  <a:srgbClr val="57585B"/>
                </a:solidFill>
                <a:cs typeface="Futura PT Bold"/>
              </a:rPr>
              <a:t>quis</a:t>
            </a:r>
            <a:r>
              <a:rPr lang="en-US" spc="-2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nostrud</a:t>
            </a:r>
            <a:r>
              <a:rPr lang="en-US" spc="-8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exerci</a:t>
            </a:r>
            <a:r>
              <a:rPr lang="en-US" spc="-8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tation</a:t>
            </a:r>
            <a:r>
              <a:rPr lang="en-US" spc="-8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ullamcorper</a:t>
            </a:r>
            <a:r>
              <a:rPr lang="en-US" spc="-8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suscipit</a:t>
            </a:r>
            <a:r>
              <a:rPr lang="en-US" spc="-8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10" dirty="0" err="1">
                <a:solidFill>
                  <a:srgbClr val="57585B"/>
                </a:solidFill>
                <a:cs typeface="Futura PT Bold"/>
              </a:rPr>
              <a:t>lobortis</a:t>
            </a:r>
            <a:r>
              <a:rPr lang="en-US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nisl</a:t>
            </a:r>
            <a:r>
              <a:rPr lang="en-US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aliquip</a:t>
            </a:r>
            <a:r>
              <a:rPr lang="en-US" spc="-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ex</a:t>
            </a:r>
            <a:r>
              <a:rPr lang="en-US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ea</a:t>
            </a:r>
            <a:r>
              <a:rPr lang="en-US" spc="-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commodo</a:t>
            </a:r>
            <a:r>
              <a:rPr lang="en-US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10" dirty="0" err="1">
                <a:solidFill>
                  <a:srgbClr val="57585B"/>
                </a:solidFill>
                <a:cs typeface="Futura PT Bold"/>
              </a:rPr>
              <a:t>consequat</a:t>
            </a:r>
            <a:r>
              <a:rPr lang="en-US" spc="-10" dirty="0">
                <a:solidFill>
                  <a:srgbClr val="57585B"/>
                </a:solidFill>
                <a:cs typeface="Futura PT Bold"/>
              </a:rPr>
              <a:t>.</a:t>
            </a:r>
            <a:endParaRPr lang="en-US" dirty="0">
              <a:cs typeface="Futura PT Bold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77D0A045-5596-87E5-3404-4F3F274BDE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0000" y="1620000"/>
            <a:ext cx="5949779" cy="1858842"/>
          </a:xfrm>
        </p:spPr>
        <p:txBody>
          <a:bodyPr lIns="0" tIns="0" rIns="0" bIns="0"/>
          <a:lstStyle>
            <a:lvl1pPr marL="12700" indent="-12700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Financial</a:t>
            </a:r>
            <a:r>
              <a:rPr lang="en-US" spc="-114" dirty="0"/>
              <a:t> </a:t>
            </a:r>
            <a:r>
              <a:rPr lang="en-US" dirty="0"/>
              <a:t>Page</a:t>
            </a:r>
            <a:r>
              <a:rPr lang="en-US" spc="-114" dirty="0"/>
              <a:t> </a:t>
            </a:r>
            <a:r>
              <a:rPr lang="en-US" spc="-10" dirty="0"/>
              <a:t>Template</a:t>
            </a:r>
            <a:r>
              <a:rPr lang="en-US" spc="-110" dirty="0"/>
              <a:t> </a:t>
            </a:r>
            <a:r>
              <a:rPr lang="en-US" spc="-25" dirty="0">
                <a:cs typeface="Futura PT Bold"/>
              </a:rPr>
              <a:t>04</a:t>
            </a:r>
            <a:endParaRPr lang="en-US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FBE14750-A7EE-810B-8714-2B34E53DCD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44997" y="8736477"/>
            <a:ext cx="2714462" cy="873126"/>
          </a:xfrm>
        </p:spPr>
        <p:txBody>
          <a:bodyPr lIns="0" tIns="0" rIns="0" bIns="0">
            <a:normAutofit/>
          </a:bodyPr>
          <a:lstStyle>
            <a:lvl1pPr>
              <a:buNone/>
              <a:defRPr sz="2800"/>
            </a:lvl1pPr>
          </a:lstStyle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lang="en-US" sz="2800" dirty="0">
                <a:solidFill>
                  <a:srgbClr val="808083"/>
                </a:solidFill>
                <a:latin typeface="Futura PT Medium"/>
                <a:cs typeface="Futura PT Medium"/>
              </a:rPr>
              <a:t>Circular </a:t>
            </a:r>
            <a:r>
              <a:rPr lang="en-US" sz="2800" spc="-10" dirty="0">
                <a:solidFill>
                  <a:srgbClr val="808083"/>
                </a:solidFill>
                <a:latin typeface="Futura PT Medium"/>
                <a:cs typeface="Futura PT Medium"/>
              </a:rPr>
              <a:t>Diagram </a:t>
            </a:r>
            <a:r>
              <a:rPr lang="en-US" sz="2800" dirty="0">
                <a:solidFill>
                  <a:srgbClr val="808083"/>
                </a:solidFill>
                <a:latin typeface="Futura PT Medium"/>
                <a:cs typeface="Futura PT Medium"/>
              </a:rPr>
              <a:t>Flow</a:t>
            </a:r>
            <a:r>
              <a:rPr lang="en-US" sz="2800" spc="5" dirty="0">
                <a:solidFill>
                  <a:srgbClr val="808083"/>
                </a:solidFill>
                <a:latin typeface="Futura PT Medium"/>
                <a:cs typeface="Futura PT Medium"/>
              </a:rPr>
              <a:t> </a:t>
            </a:r>
            <a:r>
              <a:rPr lang="en-US" sz="2800" spc="-10" dirty="0" err="1">
                <a:solidFill>
                  <a:srgbClr val="808083"/>
                </a:solidFill>
                <a:latin typeface="Futura PT Medium"/>
                <a:cs typeface="Futura PT Medium"/>
              </a:rPr>
              <a:t>Infograph</a:t>
            </a:r>
            <a:endParaRPr lang="en-US" sz="2800" dirty="0">
              <a:latin typeface="Futura PT Medium"/>
              <a:cs typeface="Futura PT Medium"/>
            </a:endParaRPr>
          </a:p>
        </p:txBody>
      </p:sp>
      <p:pic>
        <p:nvPicPr>
          <p:cNvPr id="4" name="Picture 3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2E18BC29-FC14-B46C-7EBF-803280569B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FCEDE97F-80D9-933F-D5BE-1F70A0B532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891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 Page Templat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/>
          <p:nvPr userDrawn="1"/>
        </p:nvSpPr>
        <p:spPr>
          <a:xfrm>
            <a:off x="0" y="15875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592F47A2-2037-D4F7-E6C0-E9CE810C0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7" name="Text Placeholder 59">
            <a:extLst>
              <a:ext uri="{FF2B5EF4-FFF2-40B4-BE49-F238E27FC236}">
                <a16:creationId xmlns:a16="http://schemas.microsoft.com/office/drawing/2014/main" id="{7FACC62D-A96A-3438-90F6-30A1CFE74B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84465" y="1616076"/>
            <a:ext cx="9999635" cy="1858842"/>
          </a:xfrm>
        </p:spPr>
        <p:txBody>
          <a:bodyPr anchor="ctr">
            <a:normAutofit/>
          </a:bodyPr>
          <a:lstStyle>
            <a:lvl1pPr marL="12700" marR="0" indent="1588" algn="ctr" defTabSz="150784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/>
            </a:lvl1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08083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Financial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srgbClr val="808083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08083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Diagram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srgbClr val="808083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08083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Flow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srgbClr val="808083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-10" normalizeH="0" baseline="0" noProof="0" dirty="0" err="1">
                <a:ln>
                  <a:noFill/>
                </a:ln>
                <a:solidFill>
                  <a:srgbClr val="808083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Infograph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Medium"/>
              <a:ea typeface="+mn-ea"/>
              <a:cs typeface="Futura PT Medium"/>
            </a:endParaRPr>
          </a:p>
        </p:txBody>
      </p:sp>
      <p:sp>
        <p:nvSpPr>
          <p:cNvPr id="9" name="Text Placeholder 61">
            <a:extLst>
              <a:ext uri="{FF2B5EF4-FFF2-40B4-BE49-F238E27FC236}">
                <a16:creationId xmlns:a16="http://schemas.microsoft.com/office/drawing/2014/main" id="{6EAC389A-4B47-1D6C-8F7A-0464C03846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19250" y="8397875"/>
            <a:ext cx="16967200" cy="1368000"/>
          </a:xfrm>
        </p:spPr>
        <p:txBody>
          <a:bodyPr numCol="3" spcCol="360000">
            <a:noAutofit/>
          </a:bodyPr>
          <a:lstStyle>
            <a:lvl1pPr marL="0" indent="14288">
              <a:buNone/>
              <a:tabLst/>
              <a:defRPr>
                <a:latin typeface="+mn-lt"/>
              </a:defRPr>
            </a:lvl1pPr>
          </a:lstStyle>
          <a:p>
            <a:pPr marL="0" marR="5080">
              <a:lnSpc>
                <a:spcPct val="100800"/>
              </a:lnSpc>
              <a:spcBef>
                <a:spcPts val="95"/>
              </a:spcBef>
              <a:spcAft>
                <a:spcPts val="1200"/>
              </a:spcAft>
            </a:pPr>
            <a:r>
              <a:rPr lang="en-US" sz="2000" dirty="0">
                <a:solidFill>
                  <a:srgbClr val="57585B"/>
                </a:solidFill>
                <a:cs typeface="Futura PT Bold"/>
              </a:rPr>
              <a:t>Lorem</a:t>
            </a:r>
            <a:r>
              <a:rPr lang="en-US" sz="2000" spc="-1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ipsum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sit</a:t>
            </a:r>
            <a:r>
              <a:rPr lang="en-US" sz="2000" spc="-1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amet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consectetuer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adipiscing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elit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 sed diam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nonummy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0" dirty="0" err="1">
                <a:solidFill>
                  <a:srgbClr val="57585B"/>
                </a:solidFill>
                <a:cs typeface="Futura PT Bold"/>
              </a:rPr>
              <a:t>nibh</a:t>
            </a:r>
            <a:r>
              <a:rPr lang="en-US" sz="2000" spc="-2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euismod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tincidunt</a:t>
            </a:r>
            <a:r>
              <a:rPr lang="en-US" sz="2000" spc="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laoreet</a:t>
            </a:r>
            <a:r>
              <a:rPr lang="en-US" sz="2000" spc="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z="2000" spc="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magna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aliquam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erat</a:t>
            </a:r>
            <a:r>
              <a:rPr lang="en-US" sz="2000" spc="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volutpatquam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erat</a:t>
            </a:r>
            <a:r>
              <a:rPr lang="en-US" sz="2000" spc="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volutpat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.</a:t>
            </a:r>
          </a:p>
          <a:p>
            <a:pPr marL="0" marR="5080">
              <a:lnSpc>
                <a:spcPct val="100800"/>
              </a:lnSpc>
              <a:spcBef>
                <a:spcPts val="95"/>
              </a:spcBef>
              <a:spcAft>
                <a:spcPts val="1200"/>
              </a:spcAft>
            </a:pPr>
            <a:endParaRPr lang="en-US" sz="2000" dirty="0">
              <a:solidFill>
                <a:srgbClr val="57585B"/>
              </a:solidFill>
              <a:cs typeface="Futura PT Bold"/>
            </a:endParaRPr>
          </a:p>
          <a:p>
            <a:pPr marL="0" marR="5080">
              <a:lnSpc>
                <a:spcPct val="100800"/>
              </a:lnSpc>
              <a:spcBef>
                <a:spcPts val="95"/>
              </a:spcBef>
              <a:spcAft>
                <a:spcPts val="1200"/>
              </a:spcAft>
            </a:pPr>
            <a:r>
              <a:rPr lang="en-US" sz="2000" dirty="0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spc="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wisi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enim</a:t>
            </a:r>
            <a:r>
              <a:rPr lang="en-US" sz="2000" spc="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ad 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minim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veniam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-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quis</a:t>
            </a:r>
            <a:r>
              <a:rPr lang="en-US" sz="2000" spc="-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nostrud</a:t>
            </a:r>
            <a:r>
              <a:rPr lang="en-US" sz="2000" spc="-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exerci</a:t>
            </a:r>
            <a:r>
              <a:rPr lang="en-US" sz="2000" spc="-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tation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ullamcorper</a:t>
            </a:r>
            <a:r>
              <a:rPr lang="en-US" sz="2000" spc="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suscipit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lobortis</a:t>
            </a:r>
            <a:r>
              <a:rPr lang="en-US" sz="2000" spc="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nisl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spc="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aliquip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5" dirty="0">
                <a:solidFill>
                  <a:srgbClr val="57585B"/>
                </a:solidFill>
                <a:cs typeface="Futura PT Bold"/>
              </a:rPr>
              <a:t>ex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ea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commodo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consequat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.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ullamcorper</a:t>
            </a:r>
            <a:r>
              <a:rPr lang="en-US" sz="2000" spc="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suscipit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lobortis</a:t>
            </a:r>
            <a:r>
              <a:rPr lang="en-US" sz="2000" spc="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nisl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spc="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aliquip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5" dirty="0">
                <a:solidFill>
                  <a:srgbClr val="57585B"/>
                </a:solidFill>
                <a:cs typeface="Futura PT Bold"/>
              </a:rPr>
              <a:t>ex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ea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commodo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consequat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.</a:t>
            </a:r>
            <a:endParaRPr lang="en-US" sz="2000" dirty="0">
              <a:cs typeface="Futura PT Bold"/>
            </a:endParaRPr>
          </a:p>
          <a:p>
            <a:pPr marL="0" marR="5080" indent="0" defTabSz="914400">
              <a:lnSpc>
                <a:spcPct val="100800"/>
              </a:lnSpc>
              <a:spcBef>
                <a:spcPts val="95"/>
              </a:spcBef>
              <a:spcAft>
                <a:spcPts val="1200"/>
              </a:spcAft>
              <a:defRPr/>
            </a:pPr>
            <a:endParaRPr lang="en-US" sz="2000" dirty="0">
              <a:solidFill>
                <a:srgbClr val="57585B"/>
              </a:solidFill>
              <a:cs typeface="Futura PT Bold"/>
            </a:endParaRPr>
          </a:p>
          <a:p>
            <a:pPr marL="0" marR="5080" indent="0" defTabSz="914400">
              <a:lnSpc>
                <a:spcPct val="100800"/>
              </a:lnSpc>
              <a:spcBef>
                <a:spcPts val="95"/>
              </a:spcBef>
              <a:spcAft>
                <a:spcPts val="1200"/>
              </a:spcAft>
              <a:defRPr/>
            </a:pPr>
            <a:r>
              <a:rPr lang="en-US" sz="2000" dirty="0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spc="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wisi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enim</a:t>
            </a:r>
            <a:r>
              <a:rPr lang="en-US" sz="2000" spc="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ad 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minim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veniam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-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quis</a:t>
            </a:r>
            <a:r>
              <a:rPr lang="en-US" sz="2000" spc="-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nostrud</a:t>
            </a:r>
            <a:r>
              <a:rPr lang="en-US" sz="2000" spc="-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exerci</a:t>
            </a:r>
            <a:r>
              <a:rPr lang="en-US" sz="2000" spc="-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tation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ullamcorper</a:t>
            </a:r>
            <a:r>
              <a:rPr lang="en-US" sz="2000" spc="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suscipit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lobortis</a:t>
            </a:r>
            <a:r>
              <a:rPr lang="en-US" sz="2000" spc="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nisl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spc="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aliquip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5" dirty="0">
                <a:solidFill>
                  <a:srgbClr val="57585B"/>
                </a:solidFill>
                <a:cs typeface="Futura PT Bold"/>
              </a:rPr>
              <a:t>ex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ea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commodo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consequat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.</a:t>
            </a:r>
            <a:endParaRPr lang="en-US" sz="2000" dirty="0">
              <a:cs typeface="Futura PT Bold"/>
            </a:endParaRPr>
          </a:p>
          <a:p>
            <a:pPr marL="0" marR="5080" lvl="0" indent="0" defTabSz="914400">
              <a:lnSpc>
                <a:spcPct val="100800"/>
              </a:lnSpc>
              <a:spcBef>
                <a:spcPts val="95"/>
              </a:spcBef>
              <a:spcAft>
                <a:spcPts val="1200"/>
              </a:spcAft>
              <a:defRPr/>
            </a:pPr>
            <a:endParaRPr lang="en-US" sz="2000" dirty="0">
              <a:cs typeface="Futura PT Bold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575308F-2AF3-3994-AD15-29D6729A1F8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94593133"/>
              </p:ext>
            </p:extLst>
          </p:nvPr>
        </p:nvGraphicFramePr>
        <p:xfrm>
          <a:off x="500900" y="4269031"/>
          <a:ext cx="17983200" cy="3306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14F0B500-6825-1468-E52A-EA60E72CAC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0000" y="1620000"/>
            <a:ext cx="5949779" cy="1858842"/>
          </a:xfrm>
        </p:spPr>
        <p:txBody>
          <a:bodyPr lIns="0" tIns="0" rIns="0" bIns="0"/>
          <a:lstStyle>
            <a:lvl1pPr marL="12700" indent="-12700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Financial</a:t>
            </a:r>
            <a:r>
              <a:rPr lang="en-US" spc="-114" dirty="0"/>
              <a:t> </a:t>
            </a:r>
            <a:r>
              <a:rPr lang="en-US" dirty="0"/>
              <a:t>Page</a:t>
            </a:r>
            <a:r>
              <a:rPr lang="en-US" spc="-114" dirty="0"/>
              <a:t> </a:t>
            </a:r>
            <a:r>
              <a:rPr lang="en-US" spc="-10" dirty="0"/>
              <a:t>Template</a:t>
            </a:r>
            <a:r>
              <a:rPr lang="en-US" spc="-110" dirty="0"/>
              <a:t> </a:t>
            </a:r>
            <a:r>
              <a:rPr lang="en-US" spc="-25" dirty="0">
                <a:cs typeface="Futura PT Bold"/>
              </a:rPr>
              <a:t>05</a:t>
            </a:r>
            <a:endParaRPr lang="en-US"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AFC0F6C1-0406-0210-D2D3-16BBAB197469}"/>
              </a:ext>
            </a:extLst>
          </p:cNvPr>
          <p:cNvSpPr/>
          <p:nvPr userDrawn="1"/>
        </p:nvSpPr>
        <p:spPr>
          <a:xfrm flipH="1">
            <a:off x="7983394" y="1616075"/>
            <a:ext cx="87456" cy="1800000"/>
          </a:xfrm>
          <a:custGeom>
            <a:avLst/>
            <a:gdLst/>
            <a:ahLst/>
            <a:cxnLst/>
            <a:rect l="l" t="t" r="r" b="b"/>
            <a:pathLst>
              <a:path h="5828665">
                <a:moveTo>
                  <a:pt x="0" y="0"/>
                </a:moveTo>
                <a:lnTo>
                  <a:pt x="0" y="582845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83F1471F-7BD6-975A-7B9D-0183ED8FA3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68CCEC0-888A-4E4D-8181-C889863448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41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ncial Page Templat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/>
          <p:nvPr userDrawn="1"/>
        </p:nvSpPr>
        <p:spPr>
          <a:xfrm>
            <a:off x="0" y="15875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183160E6-E624-202E-7048-2728B32E2689}"/>
              </a:ext>
            </a:extLst>
          </p:cNvPr>
          <p:cNvSpPr/>
          <p:nvPr userDrawn="1"/>
        </p:nvSpPr>
        <p:spPr>
          <a:xfrm flipH="1">
            <a:off x="7983394" y="1616075"/>
            <a:ext cx="87456" cy="1800000"/>
          </a:xfrm>
          <a:custGeom>
            <a:avLst/>
            <a:gdLst/>
            <a:ahLst/>
            <a:cxnLst/>
            <a:rect l="l" t="t" r="r" b="b"/>
            <a:pathLst>
              <a:path h="5828665">
                <a:moveTo>
                  <a:pt x="0" y="0"/>
                </a:moveTo>
                <a:lnTo>
                  <a:pt x="0" y="582845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Chart Placeholder 14">
            <a:extLst>
              <a:ext uri="{FF2B5EF4-FFF2-40B4-BE49-F238E27FC236}">
                <a16:creationId xmlns:a16="http://schemas.microsoft.com/office/drawing/2014/main" id="{99B64BEA-1283-14DB-6A54-85FDB8491D05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1619250" y="3825875"/>
            <a:ext cx="16967200" cy="4343400"/>
          </a:xfrm>
        </p:spPr>
        <p:txBody>
          <a:bodyPr/>
          <a:lstStyle/>
          <a:p>
            <a:endParaRPr lang="en-OM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592F47A2-2037-D4F7-E6C0-E9CE810C0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7" name="Text Placeholder 59">
            <a:extLst>
              <a:ext uri="{FF2B5EF4-FFF2-40B4-BE49-F238E27FC236}">
                <a16:creationId xmlns:a16="http://schemas.microsoft.com/office/drawing/2014/main" id="{6D8E5744-E339-9933-8482-BB2948B495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84465" y="1616076"/>
            <a:ext cx="9999635" cy="1858842"/>
          </a:xfrm>
        </p:spPr>
        <p:txBody>
          <a:bodyPr anchor="ctr">
            <a:normAutofit/>
          </a:bodyPr>
          <a:lstStyle>
            <a:lvl1pPr>
              <a:buNone/>
              <a:defRPr sz="2400"/>
            </a:lvl1pPr>
          </a:lstStyle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dirty="0">
                <a:solidFill>
                  <a:srgbClr val="808083"/>
                </a:solidFill>
                <a:latin typeface="Futura PT Medium"/>
                <a:cs typeface="Futura PT Medium"/>
              </a:rPr>
              <a:t>Financial</a:t>
            </a:r>
            <a:r>
              <a:rPr lang="en-US" spc="-5" dirty="0">
                <a:solidFill>
                  <a:srgbClr val="808083"/>
                </a:solidFill>
                <a:latin typeface="Futura PT Medium"/>
                <a:cs typeface="Futura PT Medium"/>
              </a:rPr>
              <a:t> </a:t>
            </a:r>
            <a:r>
              <a:rPr lang="en-US" dirty="0">
                <a:solidFill>
                  <a:srgbClr val="808083"/>
                </a:solidFill>
                <a:latin typeface="Futura PT Medium"/>
                <a:cs typeface="Futura PT Medium"/>
              </a:rPr>
              <a:t>Diagram</a:t>
            </a:r>
            <a:r>
              <a:rPr lang="en-US" spc="-5" dirty="0">
                <a:solidFill>
                  <a:srgbClr val="808083"/>
                </a:solidFill>
                <a:latin typeface="Futura PT Medium"/>
                <a:cs typeface="Futura PT Medium"/>
              </a:rPr>
              <a:t> </a:t>
            </a:r>
            <a:r>
              <a:rPr lang="en-US" dirty="0">
                <a:solidFill>
                  <a:srgbClr val="808083"/>
                </a:solidFill>
                <a:latin typeface="Futura PT Medium"/>
                <a:cs typeface="Futura PT Medium"/>
              </a:rPr>
              <a:t>Flow</a:t>
            </a:r>
            <a:r>
              <a:rPr lang="en-US" spc="-5" dirty="0">
                <a:solidFill>
                  <a:srgbClr val="808083"/>
                </a:solidFill>
                <a:latin typeface="Futura PT Medium"/>
                <a:cs typeface="Futura PT Medium"/>
              </a:rPr>
              <a:t> </a:t>
            </a:r>
            <a:r>
              <a:rPr lang="en-US" spc="-10" dirty="0" err="1">
                <a:solidFill>
                  <a:srgbClr val="808083"/>
                </a:solidFill>
                <a:latin typeface="Futura PT Medium"/>
                <a:cs typeface="Futura PT Medium"/>
              </a:rPr>
              <a:t>Infograph</a:t>
            </a:r>
            <a:endParaRPr lang="en-US" dirty="0">
              <a:latin typeface="Futura PT Medium"/>
              <a:cs typeface="Futura PT Medium"/>
            </a:endParaRPr>
          </a:p>
        </p:txBody>
      </p:sp>
      <p:sp>
        <p:nvSpPr>
          <p:cNvPr id="8" name="Text Placeholder 61">
            <a:extLst>
              <a:ext uri="{FF2B5EF4-FFF2-40B4-BE49-F238E27FC236}">
                <a16:creationId xmlns:a16="http://schemas.microsoft.com/office/drawing/2014/main" id="{F63F9A3F-9BB2-3DAA-6688-9386699F8B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19250" y="8397875"/>
            <a:ext cx="16967200" cy="1368000"/>
          </a:xfrm>
        </p:spPr>
        <p:txBody>
          <a:bodyPr numCol="3" spcCol="360000">
            <a:noAutofit/>
          </a:bodyPr>
          <a:lstStyle>
            <a:lvl1pPr>
              <a:buNone/>
              <a:defRPr/>
            </a:lvl1pPr>
          </a:lstStyle>
          <a:p>
            <a:pPr marL="0" marR="5080">
              <a:lnSpc>
                <a:spcPct val="100800"/>
              </a:lnSpc>
              <a:spcBef>
                <a:spcPts val="95"/>
              </a:spcBef>
              <a:spcAft>
                <a:spcPts val="1200"/>
              </a:spcAft>
            </a:pPr>
            <a:r>
              <a:rPr lang="en-US" sz="2000" dirty="0">
                <a:solidFill>
                  <a:srgbClr val="57585B"/>
                </a:solidFill>
                <a:cs typeface="Futura PT Bold"/>
              </a:rPr>
              <a:t>Lorem</a:t>
            </a:r>
            <a:r>
              <a:rPr lang="en-US" sz="2000" spc="-1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ipsum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sit</a:t>
            </a:r>
            <a:r>
              <a:rPr lang="en-US" sz="2000" spc="-1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amet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consectetuer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adipiscing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elit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 sed diam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nonummy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0" dirty="0" err="1">
                <a:solidFill>
                  <a:srgbClr val="57585B"/>
                </a:solidFill>
                <a:cs typeface="Futura PT Bold"/>
              </a:rPr>
              <a:t>nibh</a:t>
            </a:r>
            <a:r>
              <a:rPr lang="en-US" sz="2000" spc="-2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euismod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tincidunt</a:t>
            </a:r>
            <a:r>
              <a:rPr lang="en-US" sz="2000" spc="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laoreet</a:t>
            </a:r>
            <a:r>
              <a:rPr lang="en-US" sz="2000" spc="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z="2000" spc="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magna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aliquam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erat</a:t>
            </a:r>
            <a:r>
              <a:rPr lang="en-US" sz="2000" spc="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volutpatquam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erat</a:t>
            </a:r>
            <a:r>
              <a:rPr lang="en-US" sz="2000" spc="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volutpat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.</a:t>
            </a:r>
          </a:p>
          <a:p>
            <a:pPr marL="0" marR="5080">
              <a:lnSpc>
                <a:spcPct val="100800"/>
              </a:lnSpc>
              <a:spcBef>
                <a:spcPts val="95"/>
              </a:spcBef>
              <a:spcAft>
                <a:spcPts val="1200"/>
              </a:spcAft>
            </a:pPr>
            <a:endParaRPr lang="en-US" sz="2000" dirty="0">
              <a:solidFill>
                <a:srgbClr val="57585B"/>
              </a:solidFill>
              <a:cs typeface="Futura PT Bold"/>
            </a:endParaRPr>
          </a:p>
          <a:p>
            <a:pPr marL="0" marR="5080">
              <a:lnSpc>
                <a:spcPct val="100800"/>
              </a:lnSpc>
              <a:spcBef>
                <a:spcPts val="95"/>
              </a:spcBef>
              <a:spcAft>
                <a:spcPts val="1200"/>
              </a:spcAft>
            </a:pPr>
            <a:r>
              <a:rPr lang="en-US" sz="2000" dirty="0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spc="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wisi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enim</a:t>
            </a:r>
            <a:r>
              <a:rPr lang="en-US" sz="2000" spc="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ad 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minim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veniam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-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quis</a:t>
            </a:r>
            <a:r>
              <a:rPr lang="en-US" sz="2000" spc="-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nostrud</a:t>
            </a:r>
            <a:r>
              <a:rPr lang="en-US" sz="2000" spc="-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exerci</a:t>
            </a:r>
            <a:r>
              <a:rPr lang="en-US" sz="2000" spc="-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tation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ullamcorper</a:t>
            </a:r>
            <a:r>
              <a:rPr lang="en-US" sz="2000" spc="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suscipit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lobortis</a:t>
            </a:r>
            <a:r>
              <a:rPr lang="en-US" sz="2000" spc="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nisl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spc="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aliquip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5" dirty="0">
                <a:solidFill>
                  <a:srgbClr val="57585B"/>
                </a:solidFill>
                <a:cs typeface="Futura PT Bold"/>
              </a:rPr>
              <a:t>ex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ea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commodo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consequat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.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ullamcorper</a:t>
            </a:r>
            <a:r>
              <a:rPr lang="en-US" sz="2000" spc="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suscipit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lobortis</a:t>
            </a:r>
            <a:r>
              <a:rPr lang="en-US" sz="2000" spc="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nisl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spc="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aliquip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5" dirty="0">
                <a:solidFill>
                  <a:srgbClr val="57585B"/>
                </a:solidFill>
                <a:cs typeface="Futura PT Bold"/>
              </a:rPr>
              <a:t>ex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ea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commodo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consequat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.</a:t>
            </a:r>
            <a:endParaRPr lang="en-US" sz="2000" dirty="0">
              <a:cs typeface="Futura PT Bold"/>
            </a:endParaRPr>
          </a:p>
          <a:p>
            <a:pPr marL="0" marR="5080" indent="0" defTabSz="914400">
              <a:lnSpc>
                <a:spcPct val="100800"/>
              </a:lnSpc>
              <a:spcBef>
                <a:spcPts val="95"/>
              </a:spcBef>
              <a:spcAft>
                <a:spcPts val="1200"/>
              </a:spcAft>
              <a:defRPr/>
            </a:pPr>
            <a:endParaRPr lang="en-US" sz="2000" dirty="0">
              <a:solidFill>
                <a:srgbClr val="57585B"/>
              </a:solidFill>
              <a:cs typeface="Futura PT Bold"/>
            </a:endParaRPr>
          </a:p>
          <a:p>
            <a:pPr marL="0" marR="5080" indent="0" defTabSz="914400">
              <a:lnSpc>
                <a:spcPct val="100800"/>
              </a:lnSpc>
              <a:spcBef>
                <a:spcPts val="95"/>
              </a:spcBef>
              <a:spcAft>
                <a:spcPts val="1200"/>
              </a:spcAft>
              <a:defRPr/>
            </a:pPr>
            <a:r>
              <a:rPr lang="en-US" sz="2000" dirty="0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spc="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wisi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enim</a:t>
            </a:r>
            <a:r>
              <a:rPr lang="en-US" sz="2000" spc="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ad 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minim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veniam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-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quis</a:t>
            </a:r>
            <a:r>
              <a:rPr lang="en-US" sz="2000" spc="-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nostrud</a:t>
            </a:r>
            <a:r>
              <a:rPr lang="en-US" sz="2000" spc="-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exerci</a:t>
            </a:r>
            <a:r>
              <a:rPr lang="en-US" sz="2000" spc="-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tation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ullamcorper</a:t>
            </a:r>
            <a:r>
              <a:rPr lang="en-US" sz="2000" spc="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suscipit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lobortis</a:t>
            </a:r>
            <a:r>
              <a:rPr lang="en-US" sz="2000" spc="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nisl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spc="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aliquip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5" dirty="0">
                <a:solidFill>
                  <a:srgbClr val="57585B"/>
                </a:solidFill>
                <a:cs typeface="Futura PT Bold"/>
              </a:rPr>
              <a:t>ex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ea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commodo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consequat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.</a:t>
            </a:r>
            <a:endParaRPr lang="en-US" sz="2000" dirty="0">
              <a:cs typeface="Futura PT Bold"/>
            </a:endParaRPr>
          </a:p>
          <a:p>
            <a:pPr marL="0" marR="5080" lvl="0" indent="0" defTabSz="914400">
              <a:lnSpc>
                <a:spcPct val="100800"/>
              </a:lnSpc>
              <a:spcBef>
                <a:spcPts val="95"/>
              </a:spcBef>
              <a:spcAft>
                <a:spcPts val="1200"/>
              </a:spcAft>
              <a:defRPr/>
            </a:pPr>
            <a:endParaRPr lang="en-US" sz="2000" dirty="0">
              <a:cs typeface="Futura PT Bold"/>
            </a:endParaRP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38D0254D-FF3E-D82C-7CC3-D058A3E95A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0000" y="1620000"/>
            <a:ext cx="5949779" cy="1858842"/>
          </a:xfrm>
        </p:spPr>
        <p:txBody>
          <a:bodyPr lIns="0" tIns="0" rIns="0" bIns="0"/>
          <a:lstStyle>
            <a:lvl1pPr marL="12700" indent="-12700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Financial</a:t>
            </a:r>
            <a:r>
              <a:rPr lang="en-US" spc="-114" dirty="0"/>
              <a:t> </a:t>
            </a:r>
            <a:r>
              <a:rPr lang="en-US" dirty="0"/>
              <a:t>Page</a:t>
            </a:r>
            <a:r>
              <a:rPr lang="en-US" spc="-114" dirty="0"/>
              <a:t> </a:t>
            </a:r>
            <a:r>
              <a:rPr lang="en-US" spc="-10" dirty="0"/>
              <a:t>Template</a:t>
            </a:r>
            <a:r>
              <a:rPr lang="en-US" spc="-110" dirty="0"/>
              <a:t> </a:t>
            </a:r>
            <a:r>
              <a:rPr lang="en-US" spc="-25" dirty="0">
                <a:cs typeface="Futura PT Bold"/>
              </a:rPr>
              <a:t>05</a:t>
            </a:r>
            <a:endParaRPr lang="en-US" dirty="0"/>
          </a:p>
        </p:txBody>
      </p:sp>
      <p:pic>
        <p:nvPicPr>
          <p:cNvPr id="4" name="Picture 3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56778D41-93CD-BC95-D2A9-CC4B09C6BF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2EAB81DC-0234-8492-E009-99B66C44C7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495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 Page Templat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/>
          <p:nvPr userDrawn="1"/>
        </p:nvSpPr>
        <p:spPr>
          <a:xfrm>
            <a:off x="0" y="15875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0971916-AD64-D90C-6490-2DB8F9CB5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graphicFrame>
        <p:nvGraphicFramePr>
          <p:cNvPr id="15" name="SmartArt Placeholder 131">
            <a:extLst>
              <a:ext uri="{FF2B5EF4-FFF2-40B4-BE49-F238E27FC236}">
                <a16:creationId xmlns:a16="http://schemas.microsoft.com/office/drawing/2014/main" id="{A615890C-16CE-5A36-07FE-898A70F47B4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09294751"/>
              </p:ext>
            </p:extLst>
          </p:nvPr>
        </p:nvGraphicFramePr>
        <p:xfrm>
          <a:off x="1895030" y="3922326"/>
          <a:ext cx="5981700" cy="3436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object 3">
            <a:extLst>
              <a:ext uri="{FF2B5EF4-FFF2-40B4-BE49-F238E27FC236}">
                <a16:creationId xmlns:a16="http://schemas.microsoft.com/office/drawing/2014/main" id="{88E484D4-6CC2-B57C-C9CD-0846BE5AED9B}"/>
              </a:ext>
            </a:extLst>
          </p:cNvPr>
          <p:cNvSpPr/>
          <p:nvPr userDrawn="1"/>
        </p:nvSpPr>
        <p:spPr>
          <a:xfrm>
            <a:off x="8070850" y="3956761"/>
            <a:ext cx="0" cy="5828665"/>
          </a:xfrm>
          <a:custGeom>
            <a:avLst/>
            <a:gdLst/>
            <a:ahLst/>
            <a:cxnLst/>
            <a:rect l="l" t="t" r="r" b="b"/>
            <a:pathLst>
              <a:path h="5828665">
                <a:moveTo>
                  <a:pt x="0" y="0"/>
                </a:moveTo>
                <a:lnTo>
                  <a:pt x="0" y="582845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FECA32F-51B5-A8A6-350E-A198155D3F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72268" y="1664789"/>
            <a:ext cx="7493981" cy="1858842"/>
          </a:xfrm>
        </p:spPr>
        <p:txBody>
          <a:bodyPr lIns="0" tIns="0" rIns="0" bIns="0"/>
          <a:lstStyle>
            <a:lvl1pPr marL="12700" indent="-12700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Infographic</a:t>
            </a:r>
            <a:r>
              <a:rPr lang="en-US" spc="-114" dirty="0"/>
              <a:t> Page </a:t>
            </a:r>
            <a:r>
              <a:rPr lang="en-US" spc="-10" dirty="0"/>
              <a:t>Template</a:t>
            </a:r>
            <a:r>
              <a:rPr lang="en-US" spc="-110" dirty="0"/>
              <a:t> </a:t>
            </a:r>
            <a:r>
              <a:rPr lang="en-US" spc="-25" dirty="0">
                <a:cs typeface="Futura PT Bold"/>
              </a:rPr>
              <a:t>06</a:t>
            </a:r>
            <a:endParaRPr lang="en-US" dirty="0"/>
          </a:p>
        </p:txBody>
      </p:sp>
      <p:pic>
        <p:nvPicPr>
          <p:cNvPr id="8" name="Picture 7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B132581F-4A94-3F6A-8E48-12CBA2EA872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52588C0D-7BBE-794E-D922-FD9859323FB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832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ncial Page Templat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/>
          <p:nvPr userDrawn="1"/>
        </p:nvSpPr>
        <p:spPr>
          <a:xfrm>
            <a:off x="0" y="15875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SmartArt Placeholder 21">
            <a:extLst>
              <a:ext uri="{FF2B5EF4-FFF2-40B4-BE49-F238E27FC236}">
                <a16:creationId xmlns:a16="http://schemas.microsoft.com/office/drawing/2014/main" id="{17D30105-3FAF-C2EF-7CB4-BD0419D4E756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528050" y="1619251"/>
            <a:ext cx="10058400" cy="3425824"/>
          </a:xfrm>
        </p:spPr>
        <p:txBody>
          <a:bodyPr/>
          <a:lstStyle/>
          <a:p>
            <a:endParaRPr lang="en-OM"/>
          </a:p>
        </p:txBody>
      </p:sp>
      <p:sp>
        <p:nvSpPr>
          <p:cNvPr id="130" name="Text Placeholder 128">
            <a:extLst>
              <a:ext uri="{FF2B5EF4-FFF2-40B4-BE49-F238E27FC236}">
                <a16:creationId xmlns:a16="http://schemas.microsoft.com/office/drawing/2014/main" id="{B4AD5A9D-1A7E-DF74-7990-36AA300A01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108450" y="9209088"/>
            <a:ext cx="1080000" cy="255587"/>
          </a:xfrm>
        </p:spPr>
        <p:txBody>
          <a:bodyPr/>
          <a:lstStyle>
            <a:lvl1pPr marL="0" indent="-371475" algn="ctr">
              <a:buNone/>
              <a:tabLst/>
              <a:defRPr sz="140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2" name="Picture Placeholder 126">
            <a:extLst>
              <a:ext uri="{FF2B5EF4-FFF2-40B4-BE49-F238E27FC236}">
                <a16:creationId xmlns:a16="http://schemas.microsoft.com/office/drawing/2014/main" id="{A5836BC3-336A-3DA6-3C9F-76CB9DB48A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692100" y="8093075"/>
            <a:ext cx="1012825" cy="1065213"/>
          </a:xfrm>
        </p:spPr>
        <p:txBody>
          <a:bodyPr/>
          <a:lstStyle/>
          <a:p>
            <a:endParaRPr lang="en-OM"/>
          </a:p>
        </p:txBody>
      </p:sp>
      <p:sp>
        <p:nvSpPr>
          <p:cNvPr id="133" name="Text Placeholder 128">
            <a:extLst>
              <a:ext uri="{FF2B5EF4-FFF2-40B4-BE49-F238E27FC236}">
                <a16:creationId xmlns:a16="http://schemas.microsoft.com/office/drawing/2014/main" id="{3C0ABC47-4F6A-D7B1-90C5-59B4CD89E4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56850" y="9209088"/>
            <a:ext cx="1080000" cy="255587"/>
          </a:xfrm>
        </p:spPr>
        <p:txBody>
          <a:bodyPr/>
          <a:lstStyle>
            <a:lvl1pPr marL="0" indent="-371475" algn="ctr">
              <a:buNone/>
              <a:tabLst/>
              <a:defRPr sz="140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4" name="Picture Placeholder 126">
            <a:extLst>
              <a:ext uri="{FF2B5EF4-FFF2-40B4-BE49-F238E27FC236}">
                <a16:creationId xmlns:a16="http://schemas.microsoft.com/office/drawing/2014/main" id="{820728B1-C486-456E-631A-7FFD07F6F03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142038" y="8093075"/>
            <a:ext cx="1012825" cy="1065213"/>
          </a:xfrm>
        </p:spPr>
        <p:txBody>
          <a:bodyPr/>
          <a:lstStyle/>
          <a:p>
            <a:endParaRPr lang="en-OM"/>
          </a:p>
        </p:txBody>
      </p:sp>
      <p:sp>
        <p:nvSpPr>
          <p:cNvPr id="137" name="Text Placeholder 128">
            <a:extLst>
              <a:ext uri="{FF2B5EF4-FFF2-40B4-BE49-F238E27FC236}">
                <a16:creationId xmlns:a16="http://schemas.microsoft.com/office/drawing/2014/main" id="{8F0E19B4-E570-F5B9-3F65-47703C880E4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33650" y="9209088"/>
            <a:ext cx="1080000" cy="255587"/>
          </a:xfrm>
        </p:spPr>
        <p:txBody>
          <a:bodyPr/>
          <a:lstStyle>
            <a:lvl1pPr marL="0" indent="-371475" algn="ctr">
              <a:buNone/>
              <a:tabLst/>
              <a:defRPr sz="140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8" name="Picture Placeholder 126">
            <a:extLst>
              <a:ext uri="{FF2B5EF4-FFF2-40B4-BE49-F238E27FC236}">
                <a16:creationId xmlns:a16="http://schemas.microsoft.com/office/drawing/2014/main" id="{D1CD2A5A-E5B1-3C60-FB18-61158111604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67238" y="8093075"/>
            <a:ext cx="1012825" cy="1065213"/>
          </a:xfrm>
        </p:spPr>
        <p:txBody>
          <a:bodyPr/>
          <a:lstStyle/>
          <a:p>
            <a:endParaRPr lang="en-OM"/>
          </a:p>
        </p:txBody>
      </p:sp>
      <p:sp>
        <p:nvSpPr>
          <p:cNvPr id="141" name="Picture Placeholder 139">
            <a:extLst>
              <a:ext uri="{FF2B5EF4-FFF2-40B4-BE49-F238E27FC236}">
                <a16:creationId xmlns:a16="http://schemas.microsoft.com/office/drawing/2014/main" id="{7731FCD9-0785-D13C-8AFA-B30F0618D7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10662" y="5424488"/>
            <a:ext cx="8866188" cy="4233862"/>
          </a:xfrm>
        </p:spPr>
        <p:txBody>
          <a:bodyPr/>
          <a:lstStyle/>
          <a:p>
            <a:endParaRPr lang="en-OM"/>
          </a:p>
        </p:txBody>
      </p:sp>
      <p:sp>
        <p:nvSpPr>
          <p:cNvPr id="143" name="SmartArt Placeholder 142">
            <a:extLst>
              <a:ext uri="{FF2B5EF4-FFF2-40B4-BE49-F238E27FC236}">
                <a16:creationId xmlns:a16="http://schemas.microsoft.com/office/drawing/2014/main" id="{9D50C6B1-E630-91FC-4211-039CBC7AD5EC}"/>
              </a:ext>
            </a:extLst>
          </p:cNvPr>
          <p:cNvSpPr>
            <a:spLocks noGrp="1"/>
          </p:cNvSpPr>
          <p:nvPr>
            <p:ph type="dgm" sz="quarter" idx="24"/>
          </p:nvPr>
        </p:nvSpPr>
        <p:spPr>
          <a:xfrm>
            <a:off x="1651115" y="3956761"/>
            <a:ext cx="5981442" cy="3435985"/>
          </a:xfrm>
        </p:spPr>
        <p:txBody>
          <a:bodyPr/>
          <a:lstStyle/>
          <a:p>
            <a:endParaRPr lang="en-OM"/>
          </a:p>
        </p:txBody>
      </p:sp>
      <p:sp>
        <p:nvSpPr>
          <p:cNvPr id="144" name="object 3">
            <a:extLst>
              <a:ext uri="{FF2B5EF4-FFF2-40B4-BE49-F238E27FC236}">
                <a16:creationId xmlns:a16="http://schemas.microsoft.com/office/drawing/2014/main" id="{46D10308-63F0-448D-CC99-B96FE1FB4A54}"/>
              </a:ext>
            </a:extLst>
          </p:cNvPr>
          <p:cNvSpPr/>
          <p:nvPr userDrawn="1"/>
        </p:nvSpPr>
        <p:spPr>
          <a:xfrm>
            <a:off x="8070850" y="3956761"/>
            <a:ext cx="0" cy="5828665"/>
          </a:xfrm>
          <a:custGeom>
            <a:avLst/>
            <a:gdLst/>
            <a:ahLst/>
            <a:cxnLst/>
            <a:rect l="l" t="t" r="r" b="b"/>
            <a:pathLst>
              <a:path h="5828665">
                <a:moveTo>
                  <a:pt x="0" y="0"/>
                </a:moveTo>
                <a:lnTo>
                  <a:pt x="0" y="582845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0971916-AD64-D90C-6490-2DB8F9CB5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3D84C638-BD44-3AAB-BF9E-D9648C6B10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4765" y="1664789"/>
            <a:ext cx="6553198" cy="1858842"/>
          </a:xfrm>
        </p:spPr>
        <p:txBody>
          <a:bodyPr lIns="0" tIns="0" rIns="0" bIns="0"/>
          <a:lstStyle>
            <a:lvl1pPr marL="12700" indent="-12700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Financial</a:t>
            </a:r>
            <a:r>
              <a:rPr lang="en-US" spc="-114" dirty="0"/>
              <a:t> </a:t>
            </a:r>
            <a:r>
              <a:rPr lang="en-US" dirty="0"/>
              <a:t>Infographic</a:t>
            </a:r>
            <a:r>
              <a:rPr lang="en-US" spc="-114" dirty="0"/>
              <a:t> Page </a:t>
            </a:r>
            <a:r>
              <a:rPr lang="en-US" spc="-10" dirty="0"/>
              <a:t>Template</a:t>
            </a:r>
            <a:r>
              <a:rPr lang="en-US" spc="-110" dirty="0"/>
              <a:t> </a:t>
            </a:r>
            <a:r>
              <a:rPr lang="en-US" spc="-25" dirty="0">
                <a:cs typeface="Futura PT Bold"/>
              </a:rPr>
              <a:t>06</a:t>
            </a:r>
            <a:endParaRPr lang="en-US" dirty="0"/>
          </a:p>
        </p:txBody>
      </p:sp>
      <p:pic>
        <p:nvPicPr>
          <p:cNvPr id="8" name="Picture 7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DB19238C-29B4-97A0-C651-43B4146206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8B2EE3AE-BC2F-DBC0-676E-00241103E23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02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 Page Templat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873B2B01-482F-F231-2911-8D2B60C149C5}"/>
              </a:ext>
            </a:extLst>
          </p:cNvPr>
          <p:cNvSpPr/>
          <p:nvPr userDrawn="1"/>
        </p:nvSpPr>
        <p:spPr>
          <a:xfrm>
            <a:off x="1619912" y="3444875"/>
            <a:ext cx="10736262" cy="628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025659E-2B8C-87F6-DC7C-F527EB67ACDF}"/>
              </a:ext>
            </a:extLst>
          </p:cNvPr>
          <p:cNvSpPr/>
          <p:nvPr userDrawn="1"/>
        </p:nvSpPr>
        <p:spPr>
          <a:xfrm>
            <a:off x="12885305" y="3444875"/>
            <a:ext cx="5583802" cy="6282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 dirty="0">
              <a:highlight>
                <a:srgbClr val="FFFF00"/>
              </a:highlight>
            </a:endParaRPr>
          </a:p>
        </p:txBody>
      </p:sp>
      <p:sp>
        <p:nvSpPr>
          <p:cNvPr id="51" name="object 3">
            <a:extLst>
              <a:ext uri="{FF2B5EF4-FFF2-40B4-BE49-F238E27FC236}">
                <a16:creationId xmlns:a16="http://schemas.microsoft.com/office/drawing/2014/main" id="{D72522C0-7661-F130-6AED-6DA61B42E887}"/>
              </a:ext>
            </a:extLst>
          </p:cNvPr>
          <p:cNvSpPr/>
          <p:nvPr userDrawn="1"/>
        </p:nvSpPr>
        <p:spPr>
          <a:xfrm>
            <a:off x="12620739" y="3444875"/>
            <a:ext cx="0" cy="6282000"/>
          </a:xfrm>
          <a:custGeom>
            <a:avLst/>
            <a:gdLst/>
            <a:ahLst/>
            <a:cxnLst/>
            <a:rect l="l" t="t" r="r" b="b"/>
            <a:pathLst>
              <a:path h="5828665">
                <a:moveTo>
                  <a:pt x="0" y="0"/>
                </a:moveTo>
                <a:lnTo>
                  <a:pt x="0" y="582845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5875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599137A-5957-1A2B-3E86-632DCD599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pic>
        <p:nvPicPr>
          <p:cNvPr id="8" name="Picture 7" descr="Close-up of several copper wires&#10;&#10;AI-generated content may be incorrect.">
            <a:extLst>
              <a:ext uri="{FF2B5EF4-FFF2-40B4-BE49-F238E27FC236}">
                <a16:creationId xmlns:a16="http://schemas.microsoft.com/office/drawing/2014/main" id="{0DDCA98D-7546-F17D-D740-36B5E38B4981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0" r="16680"/>
          <a:stretch>
            <a:fillRect/>
          </a:stretch>
        </p:blipFill>
        <p:spPr>
          <a:xfrm>
            <a:off x="13258042" y="7102475"/>
            <a:ext cx="2268000" cy="2268000"/>
          </a:xfrm>
          <a:prstGeom prst="roundRect">
            <a:avLst>
              <a:gd name="adj" fmla="val 4442"/>
            </a:avLst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923E74-3E92-5154-3198-5A48D2BD70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55656" y="7102475"/>
            <a:ext cx="2268000" cy="2268000"/>
          </a:xfrm>
          <a:prstGeom prst="roundRect">
            <a:avLst>
              <a:gd name="adj" fmla="val 4442"/>
            </a:avLst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CCAEE1B-84BF-AFC3-FF8A-F82CFFA189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17650" y="1463675"/>
            <a:ext cx="14611833" cy="741591"/>
          </a:xfrm>
        </p:spPr>
        <p:txBody>
          <a:bodyPr lIns="0" tIns="0" rIns="0" bIns="0"/>
          <a:lstStyle>
            <a:lvl1pPr marL="12700" indent="-12700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Financial</a:t>
            </a:r>
            <a:r>
              <a:rPr lang="en-US" spc="-114" dirty="0"/>
              <a:t> </a:t>
            </a:r>
            <a:r>
              <a:rPr lang="en-US" dirty="0"/>
              <a:t>Infographic</a:t>
            </a:r>
            <a:r>
              <a:rPr lang="en-US" spc="-114" dirty="0"/>
              <a:t> Page </a:t>
            </a:r>
            <a:r>
              <a:rPr lang="en-US" spc="-10" dirty="0"/>
              <a:t>Template</a:t>
            </a:r>
            <a:r>
              <a:rPr lang="en-US" spc="-110" dirty="0"/>
              <a:t> </a:t>
            </a:r>
            <a:r>
              <a:rPr lang="en-US" spc="-25" dirty="0">
                <a:cs typeface="Futura PT Bold"/>
              </a:rPr>
              <a:t>07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3294009-1DD0-0E54-F34B-ED62E79A8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17650" y="2447453"/>
            <a:ext cx="16864013" cy="990600"/>
          </a:xfrm>
        </p:spPr>
        <p:txBody>
          <a:bodyPr/>
          <a:lstStyle>
            <a:lvl1pPr marL="19050" indent="-19050">
              <a:buNone/>
              <a:tabLst/>
              <a:defRPr sz="2400"/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algn="just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.</a:t>
            </a:r>
            <a:endParaRPr lang="en-OM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461C40F-35FE-FE0B-7600-8AA8A75EF3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209590" y="3749675"/>
            <a:ext cx="4900813" cy="3276600"/>
          </a:xfrm>
        </p:spPr>
        <p:txBody>
          <a:bodyPr>
            <a:normAutofit/>
          </a:bodyPr>
          <a:lstStyle>
            <a:lvl1pPr marL="19050" indent="-19050">
              <a:buNone/>
              <a:tabLst/>
              <a:defRPr sz="2200"/>
            </a:lvl1pPr>
            <a:lvl2pPr>
              <a:buNone/>
              <a:defRPr sz="2200"/>
            </a:lvl2pPr>
            <a:lvl3pPr>
              <a:buNone/>
              <a:defRPr sz="2200"/>
            </a:lvl3pPr>
            <a:lvl4pPr>
              <a:buNone/>
              <a:defRPr sz="2200"/>
            </a:lvl4pPr>
            <a:lvl5pPr>
              <a:buNone/>
              <a:defRPr sz="2200"/>
            </a:lvl5pPr>
          </a:lstStyle>
          <a:p>
            <a:pPr>
              <a:lnSpc>
                <a:spcPct val="110000"/>
              </a:lnSpc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pic>
        <p:nvPicPr>
          <p:cNvPr id="7" name="Picture 6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2CE9ABB5-3065-C0E2-A4AD-066A9CFFD4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8508574E-8DE4-22E6-E008-CA5BCB0982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60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ncial Page Templat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9CC79D0-610A-F0BA-76D7-012DB3FF164D}"/>
              </a:ext>
            </a:extLst>
          </p:cNvPr>
          <p:cNvSpPr/>
          <p:nvPr userDrawn="1"/>
        </p:nvSpPr>
        <p:spPr>
          <a:xfrm>
            <a:off x="1619912" y="3444875"/>
            <a:ext cx="10736262" cy="628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D299C06-991C-386C-4E78-57260DB3E4CB}"/>
              </a:ext>
            </a:extLst>
          </p:cNvPr>
          <p:cNvSpPr/>
          <p:nvPr userDrawn="1"/>
        </p:nvSpPr>
        <p:spPr>
          <a:xfrm>
            <a:off x="12885305" y="3444875"/>
            <a:ext cx="5583802" cy="6282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 dirty="0">
              <a:highlight>
                <a:srgbClr val="FFFF00"/>
              </a:highlight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5875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3">
            <a:extLst>
              <a:ext uri="{FF2B5EF4-FFF2-40B4-BE49-F238E27FC236}">
                <a16:creationId xmlns:a16="http://schemas.microsoft.com/office/drawing/2014/main" id="{46D10308-63F0-448D-CC99-B96FE1FB4A54}"/>
              </a:ext>
            </a:extLst>
          </p:cNvPr>
          <p:cNvSpPr/>
          <p:nvPr userDrawn="1"/>
        </p:nvSpPr>
        <p:spPr>
          <a:xfrm>
            <a:off x="12620739" y="3444875"/>
            <a:ext cx="0" cy="6282000"/>
          </a:xfrm>
          <a:custGeom>
            <a:avLst/>
            <a:gdLst/>
            <a:ahLst/>
            <a:cxnLst/>
            <a:rect l="l" t="t" r="r" b="b"/>
            <a:pathLst>
              <a:path h="5828665">
                <a:moveTo>
                  <a:pt x="0" y="0"/>
                </a:moveTo>
                <a:lnTo>
                  <a:pt x="0" y="582845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Picture Placeholder 139">
            <a:extLst>
              <a:ext uri="{FF2B5EF4-FFF2-40B4-BE49-F238E27FC236}">
                <a16:creationId xmlns:a16="http://schemas.microsoft.com/office/drawing/2014/main" id="{7731FCD9-0785-D13C-8AFA-B30F0618D7E1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3250545" y="6936027"/>
            <a:ext cx="2268000" cy="2268000"/>
          </a:xfrm>
          <a:prstGeom prst="roundRect">
            <a:avLst>
              <a:gd name="adj" fmla="val 4442"/>
            </a:avLst>
          </a:prstGeom>
        </p:spPr>
        <p:txBody>
          <a:bodyPr/>
          <a:lstStyle/>
          <a:p>
            <a:endParaRPr lang="en-OM"/>
          </a:p>
        </p:txBody>
      </p:sp>
      <p:sp>
        <p:nvSpPr>
          <p:cNvPr id="31" name="Picture Placeholder 139">
            <a:extLst>
              <a:ext uri="{FF2B5EF4-FFF2-40B4-BE49-F238E27FC236}">
                <a16:creationId xmlns:a16="http://schemas.microsoft.com/office/drawing/2014/main" id="{5AE921A2-AE31-DA51-89E8-4104BFB80766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15789716" y="6936027"/>
            <a:ext cx="2268000" cy="2268000"/>
          </a:xfrm>
          <a:prstGeom prst="roundRect">
            <a:avLst>
              <a:gd name="adj" fmla="val 4442"/>
            </a:avLst>
          </a:prstGeom>
        </p:spPr>
        <p:txBody>
          <a:bodyPr/>
          <a:lstStyle/>
          <a:p>
            <a:endParaRPr lang="en-OM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599137A-5957-1A2B-3E86-632DCD599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11" name="SmartArt Placeholder 10">
            <a:extLst>
              <a:ext uri="{FF2B5EF4-FFF2-40B4-BE49-F238E27FC236}">
                <a16:creationId xmlns:a16="http://schemas.microsoft.com/office/drawing/2014/main" id="{35285240-82FC-0167-21E0-8B41FD064597}"/>
              </a:ext>
            </a:extLst>
          </p:cNvPr>
          <p:cNvSpPr>
            <a:spLocks noGrp="1"/>
          </p:cNvSpPr>
          <p:nvPr>
            <p:ph type="dgm" sz="quarter" idx="30"/>
          </p:nvPr>
        </p:nvSpPr>
        <p:spPr>
          <a:xfrm>
            <a:off x="1619250" y="3444875"/>
            <a:ext cx="10736263" cy="6281738"/>
          </a:xfrm>
        </p:spPr>
        <p:txBody>
          <a:bodyPr/>
          <a:lstStyle/>
          <a:p>
            <a:endParaRPr lang="en-OM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81D63E4E-3C30-DFD9-216C-605AB48288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17650" y="1539875"/>
            <a:ext cx="14230833" cy="741591"/>
          </a:xfrm>
        </p:spPr>
        <p:txBody>
          <a:bodyPr lIns="0" tIns="0" rIns="0" bIns="0"/>
          <a:lstStyle>
            <a:lvl1pPr marL="12700" indent="-12700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Financial</a:t>
            </a:r>
            <a:r>
              <a:rPr lang="en-US" spc="-114" dirty="0"/>
              <a:t> </a:t>
            </a:r>
            <a:r>
              <a:rPr lang="en-US" dirty="0"/>
              <a:t>Infographic</a:t>
            </a:r>
            <a:r>
              <a:rPr lang="en-US" spc="-114" dirty="0"/>
              <a:t> Page </a:t>
            </a:r>
            <a:r>
              <a:rPr lang="en-US" spc="-10" dirty="0"/>
              <a:t>Template</a:t>
            </a:r>
            <a:r>
              <a:rPr lang="en-US" spc="-110" dirty="0"/>
              <a:t> </a:t>
            </a:r>
            <a:r>
              <a:rPr lang="en-US" spc="-25" dirty="0">
                <a:cs typeface="Futura PT Bold"/>
              </a:rPr>
              <a:t>07</a:t>
            </a:r>
            <a:endParaRPr lang="en-US" dirty="0"/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432347A9-1BB6-D927-8D69-C8574A73C6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17650" y="2447453"/>
            <a:ext cx="16864013" cy="990600"/>
          </a:xfrm>
        </p:spPr>
        <p:txBody>
          <a:bodyPr/>
          <a:lstStyle>
            <a:lvl1pPr marL="19050" indent="-19050">
              <a:buNone/>
              <a:tabLst/>
              <a:defRPr sz="2400"/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algn="just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.</a:t>
            </a:r>
            <a:endParaRPr lang="en-OM" dirty="0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C80E519D-4B86-5DCE-0503-2CC887AC25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209590" y="3749675"/>
            <a:ext cx="4900813" cy="3276600"/>
          </a:xfrm>
        </p:spPr>
        <p:txBody>
          <a:bodyPr>
            <a:normAutofit/>
          </a:bodyPr>
          <a:lstStyle>
            <a:lvl1pPr marL="19050" indent="-19050">
              <a:buNone/>
              <a:tabLst/>
              <a:defRPr sz="2200"/>
            </a:lvl1pPr>
            <a:lvl2pPr>
              <a:buNone/>
              <a:defRPr sz="2200"/>
            </a:lvl2pPr>
            <a:lvl3pPr>
              <a:buNone/>
              <a:defRPr sz="2200"/>
            </a:lvl3pPr>
            <a:lvl4pPr>
              <a:buNone/>
              <a:defRPr sz="2200"/>
            </a:lvl4pPr>
            <a:lvl5pPr>
              <a:buNone/>
              <a:defRPr sz="2200"/>
            </a:lvl5pPr>
          </a:lstStyle>
          <a:p>
            <a:pPr>
              <a:lnSpc>
                <a:spcPct val="110000"/>
              </a:lnSpc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pic>
        <p:nvPicPr>
          <p:cNvPr id="12" name="Picture 11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93AB649D-6011-C744-4AE3-CAEE929F0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DD945890-1F6C-D051-90FC-06F433D0C9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35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3A00EE-59C2-8465-DF4B-F8C8CB8010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65808" y="1465922"/>
            <a:ext cx="9272042" cy="8377200"/>
          </a:xfrm>
          <a:solidFill>
            <a:schemeClr val="accent1">
              <a:alpha val="85000"/>
            </a:schemeClr>
          </a:solidFill>
        </p:spPr>
        <p:txBody>
          <a:bodyPr wrap="square" lIns="503998" tIns="3816000">
            <a:noAutofit/>
          </a:bodyPr>
          <a:lstStyle>
            <a:lvl1pPr marL="20638" indent="-20638">
              <a:buNone/>
              <a:tabLst/>
              <a:defRPr sz="3600">
                <a:solidFill>
                  <a:schemeClr val="bg1"/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 lvl="0" indent="0" algn="l" defTabSz="914400" rtl="0" eaLnBrk="1" fontAlgn="auto" latinLnBrk="0" hangingPunct="1">
              <a:lnSpc>
                <a:spcPct val="101099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Lorem</a:t>
            </a:r>
            <a:r>
              <a:rPr kumimoji="0" lang="en-US" sz="3600" b="0" i="0" u="none" strike="noStrike" kern="1200" cap="none" spc="4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ipsum</a:t>
            </a:r>
            <a:r>
              <a:rPr kumimoji="0" lang="en-US" sz="3600" b="0" i="0" u="none" strike="noStrike" kern="1200" cap="none" spc="4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dolor</a:t>
            </a:r>
            <a:r>
              <a:rPr kumimoji="0" lang="en-US" sz="3600" b="0" i="0" u="none" strike="noStrike" kern="1200" cap="none" spc="4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sit</a:t>
            </a:r>
            <a:r>
              <a:rPr kumimoji="0" lang="en-US" sz="3600" b="0" i="0" u="none" strike="noStrike" kern="1200" cap="none" spc="4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amet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,</a:t>
            </a:r>
            <a:r>
              <a:rPr kumimoji="0" lang="en-US" sz="3600" b="0" i="0" u="none" strike="noStrike" kern="1200" cap="none" spc="4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-1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consectetuer</a:t>
            </a:r>
            <a:r>
              <a:rPr kumimoji="0" lang="en-US" sz="3600" b="0" i="0" u="none" strike="noStrike" kern="1200" cap="none" spc="-1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adipiscing</a:t>
            </a:r>
            <a:r>
              <a:rPr kumimoji="0" lang="en-US" sz="3600" b="0" i="0" u="none" strike="noStrike" kern="1200" cap="none" spc="6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elit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,</a:t>
            </a:r>
            <a:r>
              <a:rPr kumimoji="0" lang="en-US" sz="3600" b="0" i="0" u="none" strike="noStrike" kern="1200" cap="none" spc="7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sed</a:t>
            </a:r>
            <a:r>
              <a:rPr kumimoji="0" lang="en-US" sz="3600" b="0" i="0" u="none" strike="noStrike" kern="1200" cap="none" spc="7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diam</a:t>
            </a:r>
            <a:r>
              <a:rPr kumimoji="0" lang="en-US" sz="3600" b="0" i="0" u="none" strike="noStrike" kern="1200" cap="none" spc="7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nonummy</a:t>
            </a:r>
            <a:r>
              <a:rPr kumimoji="0" lang="en-US" sz="3600" b="0" i="0" u="none" strike="noStrike" kern="1200" cap="none" spc="7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-2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nibh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Medium"/>
              <a:ea typeface="+mn-ea"/>
              <a:cs typeface="Futura PT Medium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DE7AE42A-3F3D-D6FF-C4CC-7D3123DF1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82D034B-A449-2819-C1F5-4CF719F260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5453" y="1881092"/>
            <a:ext cx="6050833" cy="2338455"/>
          </a:xfrm>
        </p:spPr>
        <p:txBody>
          <a:bodyPr wrap="square">
            <a:spAutoFit/>
          </a:bodyPr>
          <a:lstStyle>
            <a:lvl1pPr marL="17463" indent="-17463">
              <a:buNone/>
              <a:tabLst/>
              <a:defRPr sz="8000">
                <a:solidFill>
                  <a:schemeClr val="bg1"/>
                </a:solidFill>
                <a:latin typeface="+mj-lt"/>
              </a:defRPr>
            </a:lvl1pPr>
            <a:lvl2pPr>
              <a:buNone/>
              <a:defRPr sz="8000">
                <a:latin typeface="+mj-lt"/>
              </a:defRPr>
            </a:lvl2pPr>
            <a:lvl3pPr>
              <a:buNone/>
              <a:defRPr sz="8000">
                <a:latin typeface="+mj-lt"/>
              </a:defRPr>
            </a:lvl3pPr>
            <a:lvl4pPr>
              <a:buNone/>
              <a:defRPr sz="8000">
                <a:latin typeface="+mj-lt"/>
              </a:defRPr>
            </a:lvl4pPr>
            <a:lvl5pPr>
              <a:buNone/>
              <a:defRPr sz="8000">
                <a:latin typeface="+mj-lt"/>
              </a:defRPr>
            </a:lvl5pPr>
          </a:lstStyle>
          <a:p>
            <a:pPr lvl="0"/>
            <a:r>
              <a:rPr lang="en-US" dirty="0"/>
              <a:t>Cover Template 03</a:t>
            </a:r>
            <a:endParaRPr lang="en-OM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B763036-0EA5-5DE9-FFC2-58CF0A6430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51025" y="8474075"/>
            <a:ext cx="8810625" cy="590931"/>
          </a:xfrm>
        </p:spPr>
        <p:txBody>
          <a:bodyPr wrap="square">
            <a:spAutoFit/>
          </a:bodyPr>
          <a:lstStyle>
            <a:lvl1pPr marL="20638" indent="-20638">
              <a:buNone/>
              <a:tabLst/>
              <a:defRPr sz="3600">
                <a:solidFill>
                  <a:schemeClr val="bg1"/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PPT PRESENTATION TEMPLATE COVER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F220A1A-7C92-0A69-771A-45E10355C8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51025" y="9095553"/>
            <a:ext cx="7667625" cy="428066"/>
          </a:xfrm>
        </p:spPr>
        <p:txBody>
          <a:bodyPr wrap="square">
            <a:spAutoFit/>
          </a:bodyPr>
          <a:lstStyle>
            <a:lvl1pPr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 January 2025</a:t>
            </a:r>
            <a:endParaRPr lang="en-OM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9D7F4C26-02AE-CC6A-BD1B-1372E9A38F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407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 Page Templat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5875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BF78EDC-69CD-86C8-BCFD-607BAA1EF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0E08BBD5-4FBE-BF1F-E877-239AEEF93D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17650" y="1539875"/>
            <a:ext cx="14535633" cy="741591"/>
          </a:xfrm>
        </p:spPr>
        <p:txBody>
          <a:bodyPr lIns="0" tIns="0" rIns="0" bIns="0"/>
          <a:lstStyle>
            <a:lvl1pPr marL="12700" indent="-12700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Financial</a:t>
            </a:r>
            <a:r>
              <a:rPr lang="en-US" spc="-114" dirty="0"/>
              <a:t> </a:t>
            </a:r>
            <a:r>
              <a:rPr lang="en-US" dirty="0"/>
              <a:t>Infographic</a:t>
            </a:r>
            <a:r>
              <a:rPr lang="en-US" spc="-114" dirty="0"/>
              <a:t> Page </a:t>
            </a:r>
            <a:r>
              <a:rPr lang="en-US" spc="-10" dirty="0"/>
              <a:t>Template</a:t>
            </a:r>
            <a:r>
              <a:rPr lang="en-US" spc="-110" dirty="0"/>
              <a:t> </a:t>
            </a:r>
            <a:r>
              <a:rPr lang="en-US" spc="-25" dirty="0">
                <a:cs typeface="Futura PT Bold"/>
              </a:rPr>
              <a:t>08</a:t>
            </a:r>
            <a:endParaRPr lang="en-US" dirty="0"/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B5CD5B16-67C1-CBE1-CD3E-1D610A940E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17650" y="2447453"/>
            <a:ext cx="16864013" cy="990600"/>
          </a:xfrm>
        </p:spPr>
        <p:txBody>
          <a:bodyPr/>
          <a:lstStyle>
            <a:lvl1pPr marL="19050" indent="-19050">
              <a:buNone/>
              <a:tabLst/>
              <a:defRPr sz="2400"/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algn="just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.</a:t>
            </a:r>
            <a:endParaRPr lang="en-OM" dirty="0"/>
          </a:p>
        </p:txBody>
      </p:sp>
      <p:pic>
        <p:nvPicPr>
          <p:cNvPr id="7" name="Picture 6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000DBE41-18E7-3FCD-0B8B-C893046669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8B47038B-5904-E683-8F31-8B65589784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06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ncial Page Templat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5875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able Placeholder 2">
            <a:extLst>
              <a:ext uri="{FF2B5EF4-FFF2-40B4-BE49-F238E27FC236}">
                <a16:creationId xmlns:a16="http://schemas.microsoft.com/office/drawing/2014/main" id="{F3858A79-3E8E-3923-8905-C26FCEFADC10}"/>
              </a:ext>
            </a:extLst>
          </p:cNvPr>
          <p:cNvSpPr>
            <a:spLocks noGrp="1"/>
          </p:cNvSpPr>
          <p:nvPr>
            <p:ph type="tbl" sz="quarter" idx="29"/>
          </p:nvPr>
        </p:nvSpPr>
        <p:spPr>
          <a:xfrm>
            <a:off x="1619250" y="3560100"/>
            <a:ext cx="16813213" cy="6130000"/>
          </a:xfrm>
        </p:spPr>
        <p:txBody>
          <a:bodyPr/>
          <a:lstStyle/>
          <a:p>
            <a:endParaRPr lang="en-OM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BF78EDC-69CD-86C8-BCFD-607BAA1EF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A161FAC1-844C-4603-06FD-FEDF5C2530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17650" y="1539875"/>
            <a:ext cx="14383233" cy="741591"/>
          </a:xfrm>
        </p:spPr>
        <p:txBody>
          <a:bodyPr lIns="0" tIns="0" rIns="0" bIns="0"/>
          <a:lstStyle>
            <a:lvl1pPr marL="12700" indent="-12700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Financial</a:t>
            </a:r>
            <a:r>
              <a:rPr lang="en-US" spc="-114" dirty="0"/>
              <a:t> </a:t>
            </a:r>
            <a:r>
              <a:rPr lang="en-US" dirty="0"/>
              <a:t>Infographic</a:t>
            </a:r>
            <a:r>
              <a:rPr lang="en-US" spc="-114" dirty="0"/>
              <a:t> Page </a:t>
            </a:r>
            <a:r>
              <a:rPr lang="en-US" spc="-10" dirty="0"/>
              <a:t>Template</a:t>
            </a:r>
            <a:r>
              <a:rPr lang="en-US" spc="-110" dirty="0"/>
              <a:t> </a:t>
            </a:r>
            <a:r>
              <a:rPr lang="en-US" spc="-25" dirty="0">
                <a:cs typeface="Futura PT Bold"/>
              </a:rPr>
              <a:t>08</a:t>
            </a:r>
            <a:endParaRPr lang="en-US" dirty="0"/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52712BBE-CBA4-E48B-6D58-4E5DC24EE3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17650" y="2447453"/>
            <a:ext cx="16864013" cy="990600"/>
          </a:xfrm>
        </p:spPr>
        <p:txBody>
          <a:bodyPr/>
          <a:lstStyle>
            <a:lvl1pPr marL="19050" indent="-19050">
              <a:buNone/>
              <a:tabLst/>
              <a:defRPr sz="2400"/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algn="just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.</a:t>
            </a:r>
            <a:endParaRPr lang="en-OM" dirty="0"/>
          </a:p>
        </p:txBody>
      </p:sp>
      <p:pic>
        <p:nvPicPr>
          <p:cNvPr id="9" name="Picture 8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62292FD3-FE9F-153A-2340-617A29B5C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D31B23A6-05C6-CAA1-3EC7-44E1FDDBD5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19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 Page Templat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/>
          <p:nvPr userDrawn="1"/>
        </p:nvSpPr>
        <p:spPr>
          <a:xfrm>
            <a:off x="0" y="1270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183160E6-E624-202E-7048-2728B32E2689}"/>
              </a:ext>
            </a:extLst>
          </p:cNvPr>
          <p:cNvSpPr/>
          <p:nvPr userDrawn="1"/>
        </p:nvSpPr>
        <p:spPr>
          <a:xfrm flipH="1">
            <a:off x="8135794" y="1616075"/>
            <a:ext cx="87456" cy="1800000"/>
          </a:xfrm>
          <a:custGeom>
            <a:avLst/>
            <a:gdLst/>
            <a:ahLst/>
            <a:cxnLst/>
            <a:rect l="l" t="t" r="r" b="b"/>
            <a:pathLst>
              <a:path h="5828665">
                <a:moveTo>
                  <a:pt x="0" y="0"/>
                </a:moveTo>
                <a:lnTo>
                  <a:pt x="0" y="582845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5F83595-D01A-E1BC-4E1E-CB545F84F169}"/>
              </a:ext>
            </a:extLst>
          </p:cNvPr>
          <p:cNvCxnSpPr/>
          <p:nvPr userDrawn="1"/>
        </p:nvCxnSpPr>
        <p:spPr>
          <a:xfrm>
            <a:off x="1619250" y="3597275"/>
            <a:ext cx="16891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ject 3">
            <a:extLst>
              <a:ext uri="{FF2B5EF4-FFF2-40B4-BE49-F238E27FC236}">
                <a16:creationId xmlns:a16="http://schemas.microsoft.com/office/drawing/2014/main" id="{89FFF240-4DA1-5008-0673-DC43539D8BD4}"/>
              </a:ext>
            </a:extLst>
          </p:cNvPr>
          <p:cNvSpPr/>
          <p:nvPr userDrawn="1"/>
        </p:nvSpPr>
        <p:spPr>
          <a:xfrm>
            <a:off x="1620000" y="9719717"/>
            <a:ext cx="16884000" cy="45719"/>
          </a:xfrm>
          <a:custGeom>
            <a:avLst/>
            <a:gdLst/>
            <a:ahLst/>
            <a:cxnLst/>
            <a:rect l="l" t="t" r="r" b="b"/>
            <a:pathLst>
              <a:path w="15998825">
                <a:moveTo>
                  <a:pt x="15998779" y="0"/>
                </a:moveTo>
                <a:lnTo>
                  <a:pt x="0" y="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818673C0-9200-ED87-22DD-D9E1078C8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0FBD7226-C9F3-3A4A-B679-F991FD6E53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3850" y="1158875"/>
            <a:ext cx="6687033" cy="1676024"/>
          </a:xfrm>
        </p:spPr>
        <p:txBody>
          <a:bodyPr lIns="0" tIns="0" rIns="0" bIns="0"/>
          <a:lstStyle>
            <a:lvl1pPr marL="12700" indent="-12700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Financial</a:t>
            </a:r>
            <a:r>
              <a:rPr lang="en-US" spc="-114" dirty="0"/>
              <a:t> </a:t>
            </a:r>
            <a:r>
              <a:rPr lang="en-US" dirty="0"/>
              <a:t>Infographic</a:t>
            </a:r>
            <a:r>
              <a:rPr lang="en-US" spc="-114" dirty="0"/>
              <a:t> Page </a:t>
            </a:r>
            <a:r>
              <a:rPr lang="en-US" spc="-10" dirty="0"/>
              <a:t>Template</a:t>
            </a:r>
            <a:r>
              <a:rPr lang="en-US" spc="-110" dirty="0"/>
              <a:t> </a:t>
            </a:r>
            <a:r>
              <a:rPr lang="en-US" spc="-25" dirty="0">
                <a:cs typeface="Futura PT Bold"/>
              </a:rPr>
              <a:t>09</a:t>
            </a:r>
            <a:endParaRPr lang="en-US" dirty="0"/>
          </a:p>
        </p:txBody>
      </p: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BC07E468-0386-67FE-10CD-74EE626B55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28" y="1638053"/>
            <a:ext cx="10121972" cy="1800000"/>
          </a:xfrm>
        </p:spPr>
        <p:txBody>
          <a:bodyPr/>
          <a:lstStyle>
            <a:lvl1pPr marL="19050" indent="-19050">
              <a:buNone/>
              <a:tabLst/>
              <a:defRPr sz="2400"/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algn="just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.</a:t>
            </a:r>
            <a:endParaRPr lang="en-OM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982B542-F169-DEA3-FAA3-8A51C3B3F6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33250" y="7254875"/>
            <a:ext cx="6470750" cy="2083318"/>
          </a:xfrm>
        </p:spPr>
        <p:txBody>
          <a:bodyPr/>
          <a:lstStyle>
            <a:lvl1pPr marL="19050" indent="-19050">
              <a:buNone/>
              <a:tabLst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40005" marR="5080" algn="just">
              <a:lnSpc>
                <a:spcPct val="100000"/>
              </a:lnSpc>
              <a:spcBef>
                <a:spcPts val="95"/>
              </a:spcBef>
            </a:pPr>
            <a:r>
              <a:rPr lang="en-US" dirty="0">
                <a:solidFill>
                  <a:srgbClr val="57585B"/>
                </a:solidFill>
                <a:cs typeface="Futura PT Bold"/>
              </a:rPr>
              <a:t>Lorem</a:t>
            </a:r>
            <a:r>
              <a:rPr lang="en-US" spc="-7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ipsum</a:t>
            </a:r>
            <a:r>
              <a:rPr lang="en-US" spc="-7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pc="-7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sit</a:t>
            </a:r>
            <a:r>
              <a:rPr lang="en-US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amet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pc="-7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consectetuer</a:t>
            </a:r>
            <a:r>
              <a:rPr lang="en-US" spc="-7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adipiscing</a:t>
            </a:r>
            <a:r>
              <a:rPr lang="en-US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10" dirty="0" err="1">
                <a:solidFill>
                  <a:srgbClr val="57585B"/>
                </a:solidFill>
                <a:cs typeface="Futura PT Bold"/>
              </a:rPr>
              <a:t>elit</a:t>
            </a:r>
            <a:r>
              <a:rPr lang="en-US" spc="-10" dirty="0">
                <a:solidFill>
                  <a:srgbClr val="57585B"/>
                </a:solidFill>
                <a:cs typeface="Futura PT Bold"/>
              </a:rPr>
              <a:t>,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sed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diam</a:t>
            </a:r>
            <a:r>
              <a:rPr lang="en-US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nonummy</a:t>
            </a:r>
            <a:r>
              <a:rPr lang="en-US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nibh</a:t>
            </a:r>
            <a:r>
              <a:rPr lang="en-US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euismod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tincidunt</a:t>
            </a:r>
            <a:r>
              <a:rPr lang="en-US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10" dirty="0" err="1">
                <a:solidFill>
                  <a:srgbClr val="57585B"/>
                </a:solidFill>
                <a:cs typeface="Futura PT Bold"/>
              </a:rPr>
              <a:t>laoreet</a:t>
            </a:r>
            <a:r>
              <a:rPr lang="en-US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magna</a:t>
            </a:r>
            <a:r>
              <a:rPr lang="en-US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aliquam</a:t>
            </a:r>
            <a:r>
              <a:rPr lang="en-US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erat</a:t>
            </a:r>
            <a:r>
              <a:rPr lang="en-US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10" dirty="0" err="1">
                <a:solidFill>
                  <a:srgbClr val="57585B"/>
                </a:solidFill>
                <a:cs typeface="Futura PT Bold"/>
              </a:rPr>
              <a:t>volutpat</a:t>
            </a:r>
            <a:r>
              <a:rPr lang="en-US" spc="-10" dirty="0">
                <a:solidFill>
                  <a:srgbClr val="57585B"/>
                </a:solidFill>
                <a:cs typeface="Futura PT Bold"/>
              </a:rPr>
              <a:t>.</a:t>
            </a:r>
            <a:endParaRPr lang="en-US" dirty="0">
              <a:cs typeface="Futura PT Bold"/>
            </a:endParaRPr>
          </a:p>
          <a:p>
            <a:pPr marL="12700" marR="17145" algn="just">
              <a:lnSpc>
                <a:spcPct val="100499"/>
              </a:lnSpc>
            </a:pPr>
            <a:r>
              <a:rPr lang="en-US" sz="1800" dirty="0">
                <a:solidFill>
                  <a:schemeClr val="accent4"/>
                </a:solidFill>
                <a:cs typeface="Futura PT Medium"/>
              </a:rPr>
              <a:t>Lorem</a:t>
            </a:r>
            <a:r>
              <a:rPr lang="en-US" sz="1800" spc="-5" dirty="0">
                <a:solidFill>
                  <a:schemeClr val="accent4"/>
                </a:solidFill>
                <a:cs typeface="Futura PT Medium"/>
              </a:rPr>
              <a:t> </a:t>
            </a:r>
            <a:r>
              <a:rPr lang="en-US" sz="1800" dirty="0">
                <a:solidFill>
                  <a:schemeClr val="accent4"/>
                </a:solidFill>
                <a:cs typeface="Futura PT Medium"/>
              </a:rPr>
              <a:t>ipsum</a:t>
            </a:r>
            <a:r>
              <a:rPr lang="en-US" sz="1800" spc="-5" dirty="0">
                <a:solidFill>
                  <a:schemeClr val="accent4"/>
                </a:solidFill>
                <a:cs typeface="Futura PT Medium"/>
              </a:rPr>
              <a:t> </a:t>
            </a:r>
            <a:r>
              <a:rPr lang="en-US" sz="1800" dirty="0">
                <a:solidFill>
                  <a:schemeClr val="accent4"/>
                </a:solidFill>
                <a:cs typeface="Futura PT Medium"/>
              </a:rPr>
              <a:t>dolor</a:t>
            </a:r>
            <a:r>
              <a:rPr lang="en-US" sz="1800" spc="-5" dirty="0">
                <a:solidFill>
                  <a:schemeClr val="accent4"/>
                </a:solidFill>
                <a:cs typeface="Futura PT Medium"/>
              </a:rPr>
              <a:t> </a:t>
            </a:r>
            <a:r>
              <a:rPr lang="en-US" sz="1800" dirty="0">
                <a:solidFill>
                  <a:schemeClr val="accent4"/>
                </a:solidFill>
                <a:cs typeface="Futura PT Medium"/>
              </a:rPr>
              <a:t>sit </a:t>
            </a:r>
            <a:r>
              <a:rPr lang="en-US" sz="1800" dirty="0" err="1">
                <a:solidFill>
                  <a:schemeClr val="accent4"/>
                </a:solidFill>
                <a:cs typeface="Futura PT Medium"/>
              </a:rPr>
              <a:t>amet</a:t>
            </a:r>
            <a:r>
              <a:rPr lang="en-US" sz="1800" dirty="0">
                <a:solidFill>
                  <a:schemeClr val="accent4"/>
                </a:solidFill>
                <a:cs typeface="Futura PT Medium"/>
              </a:rPr>
              <a:t>,</a:t>
            </a:r>
            <a:r>
              <a:rPr lang="en-US" sz="1800" spc="-5" dirty="0">
                <a:solidFill>
                  <a:schemeClr val="accent4"/>
                </a:solidFill>
                <a:cs typeface="Futura PT Medium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cs typeface="Futura PT Medium"/>
              </a:rPr>
              <a:t>consectetuer</a:t>
            </a:r>
            <a:r>
              <a:rPr lang="en-US" sz="1800" spc="-5" dirty="0">
                <a:solidFill>
                  <a:schemeClr val="accent4"/>
                </a:solidFill>
                <a:cs typeface="Futura PT Medium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cs typeface="Futura PT Medium"/>
              </a:rPr>
              <a:t>adipiscing</a:t>
            </a:r>
            <a:r>
              <a:rPr lang="en-US" sz="1800" dirty="0">
                <a:solidFill>
                  <a:schemeClr val="accent4"/>
                </a:solidFill>
                <a:cs typeface="Futura PT Medium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cs typeface="Futura PT Medium"/>
              </a:rPr>
              <a:t>elit</a:t>
            </a:r>
            <a:r>
              <a:rPr lang="en-US" sz="1800" dirty="0">
                <a:solidFill>
                  <a:schemeClr val="accent4"/>
                </a:solidFill>
                <a:cs typeface="Futura PT Medium"/>
              </a:rPr>
              <a:t>,</a:t>
            </a:r>
            <a:r>
              <a:rPr lang="en-US" sz="1800" spc="-5" dirty="0">
                <a:solidFill>
                  <a:schemeClr val="accent4"/>
                </a:solidFill>
                <a:cs typeface="Futura PT Medium"/>
              </a:rPr>
              <a:t> </a:t>
            </a:r>
            <a:r>
              <a:rPr lang="en-US" sz="1800" dirty="0">
                <a:solidFill>
                  <a:schemeClr val="accent4"/>
                </a:solidFill>
                <a:cs typeface="Futura PT Medium"/>
              </a:rPr>
              <a:t>sed</a:t>
            </a:r>
            <a:r>
              <a:rPr lang="en-US" sz="1800" spc="-5" dirty="0">
                <a:solidFill>
                  <a:schemeClr val="accent4"/>
                </a:solidFill>
                <a:cs typeface="Futura PT Medium"/>
              </a:rPr>
              <a:t> </a:t>
            </a:r>
            <a:r>
              <a:rPr lang="en-US" sz="1800" spc="-20" dirty="0">
                <a:solidFill>
                  <a:schemeClr val="accent4"/>
                </a:solidFill>
                <a:cs typeface="Futura PT Medium"/>
              </a:rPr>
              <a:t>diam </a:t>
            </a:r>
            <a:r>
              <a:rPr lang="en-US" sz="1800" dirty="0" err="1">
                <a:solidFill>
                  <a:schemeClr val="accent4"/>
                </a:solidFill>
                <a:cs typeface="Futura PT Medium"/>
              </a:rPr>
              <a:t>nonummy</a:t>
            </a:r>
            <a:r>
              <a:rPr lang="en-US" sz="1800" spc="-35" dirty="0">
                <a:solidFill>
                  <a:schemeClr val="accent4"/>
                </a:solidFill>
                <a:cs typeface="Futura PT Medium"/>
              </a:rPr>
              <a:t> </a:t>
            </a:r>
            <a:r>
              <a:rPr lang="en-US" sz="1800" spc="-20" dirty="0" err="1">
                <a:solidFill>
                  <a:schemeClr val="accent4"/>
                </a:solidFill>
                <a:cs typeface="Futura PT Medium"/>
              </a:rPr>
              <a:t>nibh</a:t>
            </a:r>
            <a:endParaRPr lang="en-OM" dirty="0"/>
          </a:p>
        </p:txBody>
      </p:sp>
      <p:pic>
        <p:nvPicPr>
          <p:cNvPr id="5" name="Picture 4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0006362E-CCB8-0FF1-E531-2346A87F94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D932B0A6-1444-5265-2F51-93C4A21ACC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73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ncial Page Templat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/>
          <p:nvPr userDrawn="1"/>
        </p:nvSpPr>
        <p:spPr>
          <a:xfrm>
            <a:off x="0" y="1270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Chart Placeholder 148">
            <a:extLst>
              <a:ext uri="{FF2B5EF4-FFF2-40B4-BE49-F238E27FC236}">
                <a16:creationId xmlns:a16="http://schemas.microsoft.com/office/drawing/2014/main" id="{7D1C9BA8-1958-6A41-3CB0-47BDAE53ED37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12033250" y="3673475"/>
            <a:ext cx="6477000" cy="3422175"/>
          </a:xfrm>
        </p:spPr>
      </p:sp>
      <p:sp>
        <p:nvSpPr>
          <p:cNvPr id="16" name="Table Placeholder 15">
            <a:extLst>
              <a:ext uri="{FF2B5EF4-FFF2-40B4-BE49-F238E27FC236}">
                <a16:creationId xmlns:a16="http://schemas.microsoft.com/office/drawing/2014/main" id="{410E3120-372C-782D-42FE-E78A4960D854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1619250" y="3673475"/>
            <a:ext cx="10033000" cy="5943600"/>
          </a:xfrm>
        </p:spPr>
        <p:txBody>
          <a:bodyPr/>
          <a:lstStyle/>
          <a:p>
            <a:endParaRPr lang="en-OM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5F83595-D01A-E1BC-4E1E-CB545F84F169}"/>
              </a:ext>
            </a:extLst>
          </p:cNvPr>
          <p:cNvCxnSpPr/>
          <p:nvPr userDrawn="1"/>
        </p:nvCxnSpPr>
        <p:spPr>
          <a:xfrm>
            <a:off x="1619250" y="3597275"/>
            <a:ext cx="16891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ject 3">
            <a:extLst>
              <a:ext uri="{FF2B5EF4-FFF2-40B4-BE49-F238E27FC236}">
                <a16:creationId xmlns:a16="http://schemas.microsoft.com/office/drawing/2014/main" id="{89FFF240-4DA1-5008-0673-DC43539D8BD4}"/>
              </a:ext>
            </a:extLst>
          </p:cNvPr>
          <p:cNvSpPr/>
          <p:nvPr userDrawn="1"/>
        </p:nvSpPr>
        <p:spPr>
          <a:xfrm>
            <a:off x="1620000" y="9719717"/>
            <a:ext cx="16884000" cy="45719"/>
          </a:xfrm>
          <a:custGeom>
            <a:avLst/>
            <a:gdLst/>
            <a:ahLst/>
            <a:cxnLst/>
            <a:rect l="l" t="t" r="r" b="b"/>
            <a:pathLst>
              <a:path w="15998825">
                <a:moveTo>
                  <a:pt x="15998779" y="0"/>
                </a:moveTo>
                <a:lnTo>
                  <a:pt x="0" y="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818673C0-9200-ED87-22DD-D9E1078C8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4DFFFF1D-E314-EDC2-FE6D-4C16047D400D}"/>
              </a:ext>
            </a:extLst>
          </p:cNvPr>
          <p:cNvSpPr/>
          <p:nvPr userDrawn="1"/>
        </p:nvSpPr>
        <p:spPr>
          <a:xfrm flipH="1">
            <a:off x="8135794" y="1616075"/>
            <a:ext cx="87456" cy="1800000"/>
          </a:xfrm>
          <a:custGeom>
            <a:avLst/>
            <a:gdLst/>
            <a:ahLst/>
            <a:cxnLst/>
            <a:rect l="l" t="t" r="r" b="b"/>
            <a:pathLst>
              <a:path h="5828665">
                <a:moveTo>
                  <a:pt x="0" y="0"/>
                </a:moveTo>
                <a:lnTo>
                  <a:pt x="0" y="582845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E73FBDC7-454F-4655-C80C-1C3BE1D836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5912" y="1205258"/>
            <a:ext cx="6458433" cy="1676024"/>
          </a:xfrm>
        </p:spPr>
        <p:txBody>
          <a:bodyPr lIns="0" tIns="0" rIns="0" bIns="0"/>
          <a:lstStyle>
            <a:lvl1pPr marL="12700" indent="-12700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Financial</a:t>
            </a:r>
            <a:r>
              <a:rPr lang="en-US" spc="-114" dirty="0"/>
              <a:t> </a:t>
            </a:r>
            <a:r>
              <a:rPr lang="en-US" dirty="0"/>
              <a:t>Infographic</a:t>
            </a:r>
            <a:r>
              <a:rPr lang="en-US" spc="-114" dirty="0"/>
              <a:t> Page </a:t>
            </a:r>
            <a:r>
              <a:rPr lang="en-US" spc="-10" dirty="0"/>
              <a:t>Template</a:t>
            </a:r>
            <a:r>
              <a:rPr lang="en-US" spc="-110" dirty="0"/>
              <a:t> </a:t>
            </a:r>
            <a:r>
              <a:rPr lang="en-US" spc="-25" dirty="0">
                <a:cs typeface="Futura PT Bold"/>
              </a:rPr>
              <a:t>09</a:t>
            </a:r>
            <a:endParaRPr lang="en-US" dirty="0"/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A734945A-0753-E5AF-495B-F7FC94AF7E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28" y="1638053"/>
            <a:ext cx="10121972" cy="1800000"/>
          </a:xfrm>
        </p:spPr>
        <p:txBody>
          <a:bodyPr/>
          <a:lstStyle>
            <a:lvl1pPr marL="19050" indent="-19050">
              <a:buNone/>
              <a:tabLst/>
              <a:defRPr sz="2400"/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algn="just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.</a:t>
            </a:r>
            <a:endParaRPr lang="en-OM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8D8BA24-BF27-779D-D2A2-F98B2D7BB8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033250" y="7254875"/>
            <a:ext cx="6470750" cy="2083318"/>
          </a:xfrm>
        </p:spPr>
        <p:txBody>
          <a:bodyPr/>
          <a:lstStyle>
            <a:lvl1pPr marL="19050" indent="-19050">
              <a:buNone/>
              <a:tabLst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40005" marR="5080" algn="just">
              <a:lnSpc>
                <a:spcPct val="100000"/>
              </a:lnSpc>
              <a:spcBef>
                <a:spcPts val="95"/>
              </a:spcBef>
            </a:pPr>
            <a:r>
              <a:rPr lang="en-US" dirty="0">
                <a:solidFill>
                  <a:srgbClr val="57585B"/>
                </a:solidFill>
                <a:cs typeface="Futura PT Bold"/>
              </a:rPr>
              <a:t>Lorem</a:t>
            </a:r>
            <a:r>
              <a:rPr lang="en-US" spc="-7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ipsum</a:t>
            </a:r>
            <a:r>
              <a:rPr lang="en-US" spc="-7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pc="-7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sit</a:t>
            </a:r>
            <a:r>
              <a:rPr lang="en-US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amet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pc="-7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consectetuer</a:t>
            </a:r>
            <a:r>
              <a:rPr lang="en-US" spc="-7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adipiscing</a:t>
            </a:r>
            <a:r>
              <a:rPr lang="en-US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10" dirty="0" err="1">
                <a:solidFill>
                  <a:srgbClr val="57585B"/>
                </a:solidFill>
                <a:cs typeface="Futura PT Bold"/>
              </a:rPr>
              <a:t>elit</a:t>
            </a:r>
            <a:r>
              <a:rPr lang="en-US" spc="-10" dirty="0">
                <a:solidFill>
                  <a:srgbClr val="57585B"/>
                </a:solidFill>
                <a:cs typeface="Futura PT Bold"/>
              </a:rPr>
              <a:t>,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sed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diam</a:t>
            </a:r>
            <a:r>
              <a:rPr lang="en-US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nonummy</a:t>
            </a:r>
            <a:r>
              <a:rPr lang="en-US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nibh</a:t>
            </a:r>
            <a:r>
              <a:rPr lang="en-US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euismod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tincidunt</a:t>
            </a:r>
            <a:r>
              <a:rPr lang="en-US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10" dirty="0" err="1">
                <a:solidFill>
                  <a:srgbClr val="57585B"/>
                </a:solidFill>
                <a:cs typeface="Futura PT Bold"/>
              </a:rPr>
              <a:t>laoreet</a:t>
            </a:r>
            <a:r>
              <a:rPr lang="en-US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magna</a:t>
            </a:r>
            <a:r>
              <a:rPr lang="en-US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aliquam</a:t>
            </a:r>
            <a:r>
              <a:rPr lang="en-US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erat</a:t>
            </a:r>
            <a:r>
              <a:rPr lang="en-US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10" dirty="0" err="1">
                <a:solidFill>
                  <a:srgbClr val="57585B"/>
                </a:solidFill>
                <a:cs typeface="Futura PT Bold"/>
              </a:rPr>
              <a:t>volutpat</a:t>
            </a:r>
            <a:r>
              <a:rPr lang="en-US" spc="-10" dirty="0">
                <a:solidFill>
                  <a:srgbClr val="57585B"/>
                </a:solidFill>
                <a:cs typeface="Futura PT Bold"/>
              </a:rPr>
              <a:t>.</a:t>
            </a:r>
            <a:endParaRPr lang="en-US" dirty="0">
              <a:cs typeface="Futura PT Bold"/>
            </a:endParaRPr>
          </a:p>
          <a:p>
            <a:pPr marL="12700" marR="17145" algn="just">
              <a:lnSpc>
                <a:spcPct val="100499"/>
              </a:lnSpc>
            </a:pPr>
            <a:r>
              <a:rPr lang="en-US" sz="1800" dirty="0">
                <a:solidFill>
                  <a:schemeClr val="accent4"/>
                </a:solidFill>
                <a:cs typeface="Futura PT Medium"/>
              </a:rPr>
              <a:t>Lorem</a:t>
            </a:r>
            <a:r>
              <a:rPr lang="en-US" sz="1800" spc="-5" dirty="0">
                <a:solidFill>
                  <a:schemeClr val="accent4"/>
                </a:solidFill>
                <a:cs typeface="Futura PT Medium"/>
              </a:rPr>
              <a:t> </a:t>
            </a:r>
            <a:r>
              <a:rPr lang="en-US" sz="1800" dirty="0">
                <a:solidFill>
                  <a:schemeClr val="accent4"/>
                </a:solidFill>
                <a:cs typeface="Futura PT Medium"/>
              </a:rPr>
              <a:t>ipsum</a:t>
            </a:r>
            <a:r>
              <a:rPr lang="en-US" sz="1800" spc="-5" dirty="0">
                <a:solidFill>
                  <a:schemeClr val="accent4"/>
                </a:solidFill>
                <a:cs typeface="Futura PT Medium"/>
              </a:rPr>
              <a:t> </a:t>
            </a:r>
            <a:r>
              <a:rPr lang="en-US" sz="1800" dirty="0">
                <a:solidFill>
                  <a:schemeClr val="accent4"/>
                </a:solidFill>
                <a:cs typeface="Futura PT Medium"/>
              </a:rPr>
              <a:t>dolor</a:t>
            </a:r>
            <a:r>
              <a:rPr lang="en-US" sz="1800" spc="-5" dirty="0">
                <a:solidFill>
                  <a:schemeClr val="accent4"/>
                </a:solidFill>
                <a:cs typeface="Futura PT Medium"/>
              </a:rPr>
              <a:t> </a:t>
            </a:r>
            <a:r>
              <a:rPr lang="en-US" sz="1800" dirty="0">
                <a:solidFill>
                  <a:schemeClr val="accent4"/>
                </a:solidFill>
                <a:cs typeface="Futura PT Medium"/>
              </a:rPr>
              <a:t>sit </a:t>
            </a:r>
            <a:r>
              <a:rPr lang="en-US" sz="1800" dirty="0" err="1">
                <a:solidFill>
                  <a:schemeClr val="accent4"/>
                </a:solidFill>
                <a:cs typeface="Futura PT Medium"/>
              </a:rPr>
              <a:t>amet</a:t>
            </a:r>
            <a:r>
              <a:rPr lang="en-US" sz="1800" dirty="0">
                <a:solidFill>
                  <a:schemeClr val="accent4"/>
                </a:solidFill>
                <a:cs typeface="Futura PT Medium"/>
              </a:rPr>
              <a:t>,</a:t>
            </a:r>
            <a:r>
              <a:rPr lang="en-US" sz="1800" spc="-5" dirty="0">
                <a:solidFill>
                  <a:schemeClr val="accent4"/>
                </a:solidFill>
                <a:cs typeface="Futura PT Medium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cs typeface="Futura PT Medium"/>
              </a:rPr>
              <a:t>consectetuer</a:t>
            </a:r>
            <a:r>
              <a:rPr lang="en-US" sz="1800" spc="-5" dirty="0">
                <a:solidFill>
                  <a:schemeClr val="accent4"/>
                </a:solidFill>
                <a:cs typeface="Futura PT Medium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cs typeface="Futura PT Medium"/>
              </a:rPr>
              <a:t>adipiscing</a:t>
            </a:r>
            <a:r>
              <a:rPr lang="en-US" sz="1800" dirty="0">
                <a:solidFill>
                  <a:schemeClr val="accent4"/>
                </a:solidFill>
                <a:cs typeface="Futura PT Medium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cs typeface="Futura PT Medium"/>
              </a:rPr>
              <a:t>elit</a:t>
            </a:r>
            <a:r>
              <a:rPr lang="en-US" sz="1800" dirty="0">
                <a:solidFill>
                  <a:schemeClr val="accent4"/>
                </a:solidFill>
                <a:cs typeface="Futura PT Medium"/>
              </a:rPr>
              <a:t>,</a:t>
            </a:r>
            <a:r>
              <a:rPr lang="en-US" sz="1800" spc="-5" dirty="0">
                <a:solidFill>
                  <a:schemeClr val="accent4"/>
                </a:solidFill>
                <a:cs typeface="Futura PT Medium"/>
              </a:rPr>
              <a:t> </a:t>
            </a:r>
            <a:r>
              <a:rPr lang="en-US" sz="1800" dirty="0">
                <a:solidFill>
                  <a:schemeClr val="accent4"/>
                </a:solidFill>
                <a:cs typeface="Futura PT Medium"/>
              </a:rPr>
              <a:t>sed</a:t>
            </a:r>
            <a:r>
              <a:rPr lang="en-US" sz="1800" spc="-5" dirty="0">
                <a:solidFill>
                  <a:schemeClr val="accent4"/>
                </a:solidFill>
                <a:cs typeface="Futura PT Medium"/>
              </a:rPr>
              <a:t> </a:t>
            </a:r>
            <a:r>
              <a:rPr lang="en-US" sz="1800" spc="-20" dirty="0">
                <a:solidFill>
                  <a:schemeClr val="accent4"/>
                </a:solidFill>
                <a:cs typeface="Futura PT Medium"/>
              </a:rPr>
              <a:t>diam </a:t>
            </a:r>
            <a:r>
              <a:rPr lang="en-US" sz="1800" dirty="0" err="1">
                <a:solidFill>
                  <a:schemeClr val="accent4"/>
                </a:solidFill>
                <a:cs typeface="Futura PT Medium"/>
              </a:rPr>
              <a:t>nonummy</a:t>
            </a:r>
            <a:r>
              <a:rPr lang="en-US" sz="1800" spc="-35" dirty="0">
                <a:solidFill>
                  <a:schemeClr val="accent4"/>
                </a:solidFill>
                <a:cs typeface="Futura PT Medium"/>
              </a:rPr>
              <a:t> </a:t>
            </a:r>
            <a:r>
              <a:rPr lang="en-US" sz="1800" spc="-20" dirty="0" err="1">
                <a:solidFill>
                  <a:schemeClr val="accent4"/>
                </a:solidFill>
                <a:cs typeface="Futura PT Medium"/>
              </a:rPr>
              <a:t>nibh</a:t>
            </a:r>
            <a:endParaRPr lang="en-OM" dirty="0"/>
          </a:p>
        </p:txBody>
      </p:sp>
      <p:pic>
        <p:nvPicPr>
          <p:cNvPr id="2" name="Picture 1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29DEF7E3-E677-6AE5-101E-8EF64027BE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544CC6EA-DF32-EA9D-7177-E95BC563B3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56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 Overview Templa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/>
          <p:nvPr userDrawn="1"/>
        </p:nvSpPr>
        <p:spPr>
          <a:xfrm>
            <a:off x="0" y="1270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89FFF240-4DA1-5008-0673-DC43539D8BD4}"/>
              </a:ext>
            </a:extLst>
          </p:cNvPr>
          <p:cNvSpPr/>
          <p:nvPr userDrawn="1"/>
        </p:nvSpPr>
        <p:spPr>
          <a:xfrm>
            <a:off x="1620000" y="9719717"/>
            <a:ext cx="16884000" cy="45719"/>
          </a:xfrm>
          <a:custGeom>
            <a:avLst/>
            <a:gdLst/>
            <a:ahLst/>
            <a:cxnLst/>
            <a:rect l="l" t="t" r="r" b="b"/>
            <a:pathLst>
              <a:path w="15998825">
                <a:moveTo>
                  <a:pt x="15998779" y="0"/>
                </a:moveTo>
                <a:lnTo>
                  <a:pt x="0" y="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Footer Placeholder 4">
            <a:extLst>
              <a:ext uri="{FF2B5EF4-FFF2-40B4-BE49-F238E27FC236}">
                <a16:creationId xmlns:a16="http://schemas.microsoft.com/office/drawing/2014/main" id="{5DC6352C-2083-AB6A-0DBD-43EF4CBBE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27" name="TextBox 61">
            <a:extLst>
              <a:ext uri="{FF2B5EF4-FFF2-40B4-BE49-F238E27FC236}">
                <a16:creationId xmlns:a16="http://schemas.microsoft.com/office/drawing/2014/main" id="{ECBEE367-C3FE-E7A9-2724-ADF9F0FB08FE}"/>
              </a:ext>
            </a:extLst>
          </p:cNvPr>
          <p:cNvSpPr txBox="1"/>
          <p:nvPr userDrawn="1"/>
        </p:nvSpPr>
        <p:spPr>
          <a:xfrm>
            <a:off x="2833666" y="28913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OM" dirty="0"/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8139CC09-7EB7-DB0E-272E-4EBAA8CF32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3143" y="1637523"/>
            <a:ext cx="7380707" cy="759194"/>
          </a:xfrm>
        </p:spPr>
        <p:txBody>
          <a:bodyPr lIns="0" tIns="0" rIns="0" bIns="0"/>
          <a:lstStyle>
            <a:lvl1pPr marL="12700" indent="-12700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Financial</a:t>
            </a:r>
            <a:r>
              <a:rPr lang="en-US" spc="-114" dirty="0"/>
              <a:t> </a:t>
            </a:r>
            <a:r>
              <a:rPr lang="en-US" dirty="0"/>
              <a:t>Overview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E5F2EE34-2E12-07B6-29A3-3C591F9154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22450" y="2530475"/>
            <a:ext cx="3079843" cy="632238"/>
          </a:xfrm>
        </p:spPr>
        <p:txBody>
          <a:bodyPr/>
          <a:lstStyle>
            <a:lvl1pPr marL="19050" indent="-19050">
              <a:buNone/>
              <a:tabLst/>
              <a:defRPr sz="3600">
                <a:solidFill>
                  <a:schemeClr val="accent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MP 2026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631C2F39-BF17-E0E4-77FA-BE8EAF7D9C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33563" y="4172675"/>
            <a:ext cx="3060000" cy="720000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19050" indent="-19050" algn="ctr">
              <a:buNone/>
              <a:tabLst/>
              <a:defRPr sz="28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EBITA</a:t>
            </a:r>
            <a:endParaRPr lang="en-OM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F3BBA164-73FE-D03A-350D-0D35B27C41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33563" y="6899622"/>
            <a:ext cx="3060000" cy="720000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19050" indent="-19050" algn="ctr">
              <a:buNone/>
              <a:tabLst/>
              <a:defRPr sz="28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Main Dynamics</a:t>
            </a:r>
            <a:endParaRPr lang="en-OM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D6F6A9E4-12D4-BEC7-FEC6-9B0D84E0EBE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21363" y="8917518"/>
            <a:ext cx="12420000" cy="576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algn="ctr"/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F571792E-58A8-818A-A18E-22329D5FA45E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5895611" y="3393215"/>
            <a:ext cx="2016000" cy="2016828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19050" indent="-19050" algn="ctr">
              <a:buNone/>
              <a:tabLst/>
              <a:defRPr sz="3600">
                <a:solidFill>
                  <a:schemeClr val="bg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46355">
              <a:lnSpc>
                <a:spcPct val="100000"/>
              </a:lnSpc>
              <a:spcBef>
                <a:spcPts val="125"/>
              </a:spcBef>
            </a:pPr>
            <a:r>
              <a:rPr lang="en-US" spc="-20" dirty="0">
                <a:solidFill>
                  <a:srgbClr val="FFFFFF"/>
                </a:solidFill>
                <a:latin typeface="Futura PT Medium"/>
                <a:cs typeface="Futura PT Medium"/>
              </a:rPr>
              <a:t>XX,X</a:t>
            </a:r>
            <a:endParaRPr lang="en-US" dirty="0">
              <a:latin typeface="Futura PT Medium"/>
              <a:cs typeface="Futura PT Medium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 spc="-20" dirty="0" err="1">
                <a:solidFill>
                  <a:srgbClr val="FFFFFF"/>
                </a:solidFill>
                <a:latin typeface="Futura PT Medium"/>
                <a:cs typeface="Futura PT Medium"/>
              </a:rPr>
              <a:t>mEur</a:t>
            </a:r>
            <a:endParaRPr lang="en-US" dirty="0">
              <a:latin typeface="Futura PT Medium"/>
              <a:cs typeface="Futura PT Medium"/>
            </a:endParaRPr>
          </a:p>
        </p:txBody>
      </p:sp>
      <p:sp>
        <p:nvSpPr>
          <p:cNvPr id="42" name="Text Placeholder 40">
            <a:extLst>
              <a:ext uri="{FF2B5EF4-FFF2-40B4-BE49-F238E27FC236}">
                <a16:creationId xmlns:a16="http://schemas.microsoft.com/office/drawing/2014/main" id="{1E5237F7-1A6C-EAED-DBB5-3D328E771791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9438911" y="3393215"/>
            <a:ext cx="2016000" cy="2016828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19050" indent="-19050" algn="ctr">
              <a:buNone/>
              <a:tabLst/>
              <a:defRPr sz="3600">
                <a:solidFill>
                  <a:schemeClr val="bg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46355">
              <a:lnSpc>
                <a:spcPct val="100000"/>
              </a:lnSpc>
              <a:spcBef>
                <a:spcPts val="125"/>
              </a:spcBef>
            </a:pPr>
            <a:r>
              <a:rPr lang="en-US" spc="-20" dirty="0">
                <a:solidFill>
                  <a:srgbClr val="FFFFFF"/>
                </a:solidFill>
                <a:latin typeface="Futura PT Medium"/>
                <a:cs typeface="Futura PT Medium"/>
              </a:rPr>
              <a:t>XX,X</a:t>
            </a:r>
            <a:endParaRPr lang="en-US" dirty="0">
              <a:latin typeface="Futura PT Medium"/>
              <a:cs typeface="Futura PT Medium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 spc="-20" dirty="0" err="1">
                <a:solidFill>
                  <a:srgbClr val="FFFFFF"/>
                </a:solidFill>
                <a:latin typeface="Futura PT Medium"/>
                <a:cs typeface="Futura PT Medium"/>
              </a:rPr>
              <a:t>mEur</a:t>
            </a:r>
            <a:endParaRPr lang="en-US" dirty="0">
              <a:latin typeface="Futura PT Medium"/>
              <a:cs typeface="Futura PT Medium"/>
            </a:endParaRPr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id="{E357474B-AE3D-E5B1-B5FF-AD75FA895AD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12826347" y="3393215"/>
            <a:ext cx="2016000" cy="2016828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19050" indent="-19050" algn="ctr">
              <a:buNone/>
              <a:tabLst/>
              <a:defRPr sz="3600">
                <a:solidFill>
                  <a:schemeClr val="bg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46355">
              <a:lnSpc>
                <a:spcPct val="100000"/>
              </a:lnSpc>
              <a:spcBef>
                <a:spcPts val="125"/>
              </a:spcBef>
            </a:pPr>
            <a:r>
              <a:rPr lang="en-US" spc="-20" dirty="0">
                <a:solidFill>
                  <a:srgbClr val="FFFFFF"/>
                </a:solidFill>
                <a:latin typeface="Futura PT Medium"/>
                <a:cs typeface="Futura PT Medium"/>
              </a:rPr>
              <a:t>XX,X</a:t>
            </a:r>
            <a:endParaRPr lang="en-US" dirty="0">
              <a:latin typeface="Futura PT Medium"/>
              <a:cs typeface="Futura PT Medium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 spc="-20" dirty="0" err="1">
                <a:solidFill>
                  <a:srgbClr val="FFFFFF"/>
                </a:solidFill>
                <a:latin typeface="Futura PT Medium"/>
                <a:cs typeface="Futura PT Medium"/>
              </a:rPr>
              <a:t>mEur</a:t>
            </a:r>
            <a:endParaRPr lang="en-US" dirty="0">
              <a:latin typeface="Futura PT Medium"/>
              <a:cs typeface="Futura PT Medium"/>
            </a:endParaRPr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6B516126-5A18-D85B-25BF-41EF78FEC2D8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16276129" y="3393215"/>
            <a:ext cx="2016000" cy="2016828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19050" indent="-19050" algn="ctr">
              <a:buNone/>
              <a:tabLst/>
              <a:defRPr sz="3600">
                <a:solidFill>
                  <a:schemeClr val="bg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46355">
              <a:lnSpc>
                <a:spcPct val="100000"/>
              </a:lnSpc>
              <a:spcBef>
                <a:spcPts val="125"/>
              </a:spcBef>
            </a:pPr>
            <a:r>
              <a:rPr lang="en-US" spc="-20" dirty="0">
                <a:solidFill>
                  <a:srgbClr val="FFFFFF"/>
                </a:solidFill>
                <a:latin typeface="Futura PT Medium"/>
                <a:cs typeface="Futura PT Medium"/>
              </a:rPr>
              <a:t>XX,X</a:t>
            </a:r>
            <a:endParaRPr lang="en-US" dirty="0">
              <a:latin typeface="Futura PT Medium"/>
              <a:cs typeface="Futura PT Medium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 spc="-20" dirty="0" err="1">
                <a:solidFill>
                  <a:srgbClr val="FFFFFF"/>
                </a:solidFill>
                <a:latin typeface="Futura PT Medium"/>
                <a:cs typeface="Futura PT Medium"/>
              </a:rPr>
              <a:t>mEur</a:t>
            </a:r>
            <a:endParaRPr lang="en-US" dirty="0">
              <a:latin typeface="Futura PT Medium"/>
              <a:cs typeface="Futura PT Medium"/>
            </a:endParaRP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BD53CC3D-56B1-8671-1321-F292496CEF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95549" y="5510549"/>
            <a:ext cx="2016125" cy="394335"/>
          </a:xfrm>
        </p:spPr>
        <p:txBody>
          <a:bodyPr/>
          <a:lstStyle>
            <a:lvl1pPr marL="19050" indent="-19050" algn="ctr">
              <a:buNone/>
              <a:tabLst/>
              <a:defRPr sz="220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MEART</a:t>
            </a:r>
          </a:p>
        </p:txBody>
      </p:sp>
      <p:sp>
        <p:nvSpPr>
          <p:cNvPr id="47" name="Text Placeholder 45">
            <a:extLst>
              <a:ext uri="{FF2B5EF4-FFF2-40B4-BE49-F238E27FC236}">
                <a16:creationId xmlns:a16="http://schemas.microsoft.com/office/drawing/2014/main" id="{224BC6EE-A232-8C64-1A84-035115C6F7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38849" y="5510549"/>
            <a:ext cx="2016125" cy="394335"/>
          </a:xfrm>
        </p:spPr>
        <p:txBody>
          <a:bodyPr/>
          <a:lstStyle>
            <a:lvl1pPr marL="19050" indent="-19050" algn="ctr">
              <a:buNone/>
              <a:tabLst/>
              <a:defRPr sz="220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Oman</a:t>
            </a:r>
          </a:p>
        </p:txBody>
      </p:sp>
      <p:sp>
        <p:nvSpPr>
          <p:cNvPr id="48" name="Text Placeholder 45">
            <a:extLst>
              <a:ext uri="{FF2B5EF4-FFF2-40B4-BE49-F238E27FC236}">
                <a16:creationId xmlns:a16="http://schemas.microsoft.com/office/drawing/2014/main" id="{BE491F0A-2948-4A43-1ABF-1F63FDD966B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826285" y="5510549"/>
            <a:ext cx="2016125" cy="394335"/>
          </a:xfrm>
        </p:spPr>
        <p:txBody>
          <a:bodyPr/>
          <a:lstStyle>
            <a:lvl1pPr marL="19050" indent="-19050" algn="ctr">
              <a:buNone/>
              <a:tabLst/>
              <a:defRPr sz="220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Turkey</a:t>
            </a:r>
          </a:p>
        </p:txBody>
      </p:sp>
      <p:sp>
        <p:nvSpPr>
          <p:cNvPr id="49" name="Text Placeholder 45">
            <a:extLst>
              <a:ext uri="{FF2B5EF4-FFF2-40B4-BE49-F238E27FC236}">
                <a16:creationId xmlns:a16="http://schemas.microsoft.com/office/drawing/2014/main" id="{50CFA060-0DA7-4551-31C8-C9039F84223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276067" y="5510549"/>
            <a:ext cx="2016125" cy="394335"/>
          </a:xfrm>
        </p:spPr>
        <p:txBody>
          <a:bodyPr/>
          <a:lstStyle>
            <a:lvl1pPr marL="19050" indent="-19050" algn="ctr">
              <a:buNone/>
              <a:tabLst/>
              <a:defRPr sz="220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Russia</a:t>
            </a:r>
          </a:p>
        </p:txBody>
      </p:sp>
      <p:sp>
        <p:nvSpPr>
          <p:cNvPr id="50" name="Text Placeholder 40">
            <a:extLst>
              <a:ext uri="{FF2B5EF4-FFF2-40B4-BE49-F238E27FC236}">
                <a16:creationId xmlns:a16="http://schemas.microsoft.com/office/drawing/2014/main" id="{AFD0BA01-41AE-E837-CC41-3AFAC69149F1}"/>
              </a:ext>
            </a:extLst>
          </p:cNvPr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5895611" y="6155366"/>
            <a:ext cx="2016000" cy="2016828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19050" indent="-19050" algn="ctr">
              <a:buNone/>
              <a:tabLst/>
              <a:defRPr sz="3600">
                <a:solidFill>
                  <a:schemeClr val="bg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46355">
              <a:lnSpc>
                <a:spcPct val="100000"/>
              </a:lnSpc>
              <a:spcBef>
                <a:spcPts val="125"/>
              </a:spcBef>
            </a:pPr>
            <a:r>
              <a:rPr lang="en-US" spc="-20" dirty="0">
                <a:solidFill>
                  <a:srgbClr val="FFFFFF"/>
                </a:solidFill>
                <a:latin typeface="Futura PT Medium"/>
                <a:cs typeface="Futura PT Medium"/>
              </a:rPr>
              <a:t>XX,X</a:t>
            </a:r>
            <a:endParaRPr lang="en-US" dirty="0">
              <a:latin typeface="Futura PT Medium"/>
              <a:cs typeface="Futura PT Medium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 spc="-20" dirty="0" err="1">
                <a:solidFill>
                  <a:srgbClr val="FFFFFF"/>
                </a:solidFill>
                <a:latin typeface="Futura PT Medium"/>
                <a:cs typeface="Futura PT Medium"/>
              </a:rPr>
              <a:t>mEur</a:t>
            </a:r>
            <a:endParaRPr lang="en-US" dirty="0">
              <a:latin typeface="Futura PT Medium"/>
              <a:cs typeface="Futura PT Medium"/>
            </a:endParaRPr>
          </a:p>
        </p:txBody>
      </p:sp>
      <p:sp>
        <p:nvSpPr>
          <p:cNvPr id="51" name="Text Placeholder 40">
            <a:extLst>
              <a:ext uri="{FF2B5EF4-FFF2-40B4-BE49-F238E27FC236}">
                <a16:creationId xmlns:a16="http://schemas.microsoft.com/office/drawing/2014/main" id="{C7FFD3AD-2CD6-01AA-B838-E8D2FC626BE3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9438911" y="6155366"/>
            <a:ext cx="2016000" cy="2016828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19050" indent="-19050" algn="ctr">
              <a:buNone/>
              <a:tabLst/>
              <a:defRPr sz="3600">
                <a:solidFill>
                  <a:schemeClr val="bg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46355">
              <a:lnSpc>
                <a:spcPct val="100000"/>
              </a:lnSpc>
              <a:spcBef>
                <a:spcPts val="125"/>
              </a:spcBef>
            </a:pPr>
            <a:r>
              <a:rPr lang="en-US" spc="-20" dirty="0">
                <a:solidFill>
                  <a:srgbClr val="FFFFFF"/>
                </a:solidFill>
                <a:latin typeface="Futura PT Medium"/>
                <a:cs typeface="Futura PT Medium"/>
              </a:rPr>
              <a:t>XX,X</a:t>
            </a:r>
            <a:endParaRPr lang="en-US" dirty="0">
              <a:latin typeface="Futura PT Medium"/>
              <a:cs typeface="Futura PT Medium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 spc="-20" dirty="0" err="1">
                <a:solidFill>
                  <a:srgbClr val="FFFFFF"/>
                </a:solidFill>
                <a:latin typeface="Futura PT Medium"/>
                <a:cs typeface="Futura PT Medium"/>
              </a:rPr>
              <a:t>mEur</a:t>
            </a:r>
            <a:endParaRPr lang="en-US" dirty="0">
              <a:latin typeface="Futura PT Medium"/>
              <a:cs typeface="Futura PT Medium"/>
            </a:endParaRPr>
          </a:p>
        </p:txBody>
      </p:sp>
      <p:sp>
        <p:nvSpPr>
          <p:cNvPr id="52" name="Text Placeholder 40">
            <a:extLst>
              <a:ext uri="{FF2B5EF4-FFF2-40B4-BE49-F238E27FC236}">
                <a16:creationId xmlns:a16="http://schemas.microsoft.com/office/drawing/2014/main" id="{373A304F-6BA0-75E5-B953-971C4FFD724E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12826347" y="6155366"/>
            <a:ext cx="2016000" cy="2016828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19050" indent="-19050" algn="ctr">
              <a:buNone/>
              <a:tabLst/>
              <a:defRPr sz="3600">
                <a:solidFill>
                  <a:schemeClr val="bg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46355">
              <a:lnSpc>
                <a:spcPct val="100000"/>
              </a:lnSpc>
              <a:spcBef>
                <a:spcPts val="125"/>
              </a:spcBef>
            </a:pPr>
            <a:r>
              <a:rPr lang="en-US" spc="-20" dirty="0">
                <a:solidFill>
                  <a:srgbClr val="FFFFFF"/>
                </a:solidFill>
                <a:latin typeface="Futura PT Medium"/>
                <a:cs typeface="Futura PT Medium"/>
              </a:rPr>
              <a:t>XX,X</a:t>
            </a:r>
            <a:endParaRPr lang="en-US" dirty="0">
              <a:latin typeface="Futura PT Medium"/>
              <a:cs typeface="Futura PT Medium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 spc="-20" dirty="0" err="1">
                <a:solidFill>
                  <a:srgbClr val="FFFFFF"/>
                </a:solidFill>
                <a:latin typeface="Futura PT Medium"/>
                <a:cs typeface="Futura PT Medium"/>
              </a:rPr>
              <a:t>mEur</a:t>
            </a:r>
            <a:endParaRPr lang="en-US" dirty="0">
              <a:latin typeface="Futura PT Medium"/>
              <a:cs typeface="Futura PT Medium"/>
            </a:endParaRPr>
          </a:p>
        </p:txBody>
      </p:sp>
      <p:sp>
        <p:nvSpPr>
          <p:cNvPr id="53" name="Text Placeholder 40">
            <a:extLst>
              <a:ext uri="{FF2B5EF4-FFF2-40B4-BE49-F238E27FC236}">
                <a16:creationId xmlns:a16="http://schemas.microsoft.com/office/drawing/2014/main" id="{91293B17-F445-D8F2-F433-56A781F1CFD7}"/>
              </a:ext>
            </a:extLst>
          </p:cNvPr>
          <p:cNvSpPr>
            <a:spLocks noGrp="1" noChangeAspect="1"/>
          </p:cNvSpPr>
          <p:nvPr>
            <p:ph type="body" sz="quarter" idx="32" hasCustomPrompt="1"/>
          </p:nvPr>
        </p:nvSpPr>
        <p:spPr>
          <a:xfrm>
            <a:off x="16276129" y="6155366"/>
            <a:ext cx="2016000" cy="2016828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19050" indent="-19050" algn="ctr">
              <a:buNone/>
              <a:tabLst/>
              <a:defRPr sz="3600">
                <a:solidFill>
                  <a:schemeClr val="bg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46355">
              <a:lnSpc>
                <a:spcPct val="100000"/>
              </a:lnSpc>
              <a:spcBef>
                <a:spcPts val="125"/>
              </a:spcBef>
            </a:pPr>
            <a:r>
              <a:rPr lang="en-US" spc="-20" dirty="0">
                <a:solidFill>
                  <a:srgbClr val="FFFFFF"/>
                </a:solidFill>
                <a:latin typeface="Futura PT Medium"/>
                <a:cs typeface="Futura PT Medium"/>
              </a:rPr>
              <a:t>XX,X%</a:t>
            </a:r>
            <a:endParaRPr lang="en-US" dirty="0">
              <a:latin typeface="Futura PT Medium"/>
              <a:cs typeface="Futura PT Medium"/>
            </a:endParaRPr>
          </a:p>
        </p:txBody>
      </p:sp>
      <p:sp>
        <p:nvSpPr>
          <p:cNvPr id="54" name="Text Placeholder 45">
            <a:extLst>
              <a:ext uri="{FF2B5EF4-FFF2-40B4-BE49-F238E27FC236}">
                <a16:creationId xmlns:a16="http://schemas.microsoft.com/office/drawing/2014/main" id="{6C56823C-FFCE-B16A-5E59-081088EBEF6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895549" y="8272700"/>
            <a:ext cx="2016125" cy="394335"/>
          </a:xfrm>
        </p:spPr>
        <p:txBody>
          <a:bodyPr/>
          <a:lstStyle>
            <a:lvl1pPr marL="19050" indent="-19050" algn="ctr">
              <a:buNone/>
              <a:tabLst/>
              <a:defRPr sz="220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Volumes</a:t>
            </a:r>
          </a:p>
        </p:txBody>
      </p:sp>
      <p:sp>
        <p:nvSpPr>
          <p:cNvPr id="55" name="Text Placeholder 45">
            <a:extLst>
              <a:ext uri="{FF2B5EF4-FFF2-40B4-BE49-F238E27FC236}">
                <a16:creationId xmlns:a16="http://schemas.microsoft.com/office/drawing/2014/main" id="{F7A3370C-54CC-3DF2-9A43-4989C44E75A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438849" y="8272700"/>
            <a:ext cx="2016125" cy="394335"/>
          </a:xfrm>
        </p:spPr>
        <p:txBody>
          <a:bodyPr/>
          <a:lstStyle>
            <a:lvl1pPr marL="19050" indent="-19050" algn="ctr">
              <a:buNone/>
              <a:tabLst/>
              <a:defRPr sz="220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Sales</a:t>
            </a:r>
          </a:p>
        </p:txBody>
      </p:sp>
      <p:sp>
        <p:nvSpPr>
          <p:cNvPr id="56" name="Text Placeholder 45">
            <a:extLst>
              <a:ext uri="{FF2B5EF4-FFF2-40B4-BE49-F238E27FC236}">
                <a16:creationId xmlns:a16="http://schemas.microsoft.com/office/drawing/2014/main" id="{7DC67FB1-B6B9-B33D-4851-6E12D22363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535124" y="8272700"/>
            <a:ext cx="2484000" cy="394335"/>
          </a:xfrm>
        </p:spPr>
        <p:txBody>
          <a:bodyPr/>
          <a:lstStyle>
            <a:lvl1pPr marL="19050" marR="0" indent="-19050" algn="ctr" defTabSz="1507846" rtl="0" eaLnBrk="1" fontAlgn="auto" latinLnBrk="0" hangingPunct="1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9050" marR="0" lvl="0" indent="-19050" algn="ctr" defTabSz="1507846" rtl="0" eaLnBrk="1" fontAlgn="auto" latinLnBrk="0" hangingPunct="1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dirty="0"/>
              <a:t>Contribution Margin</a:t>
            </a:r>
          </a:p>
        </p:txBody>
      </p:sp>
      <p:sp>
        <p:nvSpPr>
          <p:cNvPr id="57" name="Text Placeholder 45">
            <a:extLst>
              <a:ext uri="{FF2B5EF4-FFF2-40B4-BE49-F238E27FC236}">
                <a16:creationId xmlns:a16="http://schemas.microsoft.com/office/drawing/2014/main" id="{B4339121-9627-DC58-857F-ABDEAD5C229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276067" y="8272700"/>
            <a:ext cx="2016125" cy="394335"/>
          </a:xfrm>
        </p:spPr>
        <p:txBody>
          <a:bodyPr/>
          <a:lstStyle>
            <a:lvl1pPr marL="19050" indent="-19050" algn="ctr">
              <a:buNone/>
              <a:tabLst/>
              <a:defRPr sz="220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CM%</a:t>
            </a:r>
          </a:p>
        </p:txBody>
      </p:sp>
      <p:pic>
        <p:nvPicPr>
          <p:cNvPr id="3" name="Picture 2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449392AC-7804-CC35-EBE2-A3254B42E3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032F1945-67F6-76D5-9421-0F906042F1F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86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 Overview Templa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/>
          <p:nvPr userDrawn="1"/>
        </p:nvSpPr>
        <p:spPr>
          <a:xfrm>
            <a:off x="0" y="1270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89FFF240-4DA1-5008-0673-DC43539D8BD4}"/>
              </a:ext>
            </a:extLst>
          </p:cNvPr>
          <p:cNvSpPr/>
          <p:nvPr userDrawn="1"/>
        </p:nvSpPr>
        <p:spPr>
          <a:xfrm>
            <a:off x="1620000" y="9719717"/>
            <a:ext cx="16884000" cy="45719"/>
          </a:xfrm>
          <a:custGeom>
            <a:avLst/>
            <a:gdLst/>
            <a:ahLst/>
            <a:cxnLst/>
            <a:rect l="l" t="t" r="r" b="b"/>
            <a:pathLst>
              <a:path w="15998825">
                <a:moveTo>
                  <a:pt x="15998779" y="0"/>
                </a:moveTo>
                <a:lnTo>
                  <a:pt x="0" y="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A3078BB-B2D6-032C-310B-DE262F787C9A}"/>
              </a:ext>
            </a:extLst>
          </p:cNvPr>
          <p:cNvSpPr txBox="1"/>
          <p:nvPr userDrawn="1"/>
        </p:nvSpPr>
        <p:spPr>
          <a:xfrm>
            <a:off x="-5245980" y="51477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OM" dirty="0"/>
          </a:p>
        </p:txBody>
      </p:sp>
      <p:sp>
        <p:nvSpPr>
          <p:cNvPr id="140" name="Footer Placeholder 4">
            <a:extLst>
              <a:ext uri="{FF2B5EF4-FFF2-40B4-BE49-F238E27FC236}">
                <a16:creationId xmlns:a16="http://schemas.microsoft.com/office/drawing/2014/main" id="{5E190333-68C5-6DA4-5287-B2BA96A55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D8765ABE-196E-F4A1-5F9D-0052F2604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3143" y="1637523"/>
            <a:ext cx="7380707" cy="759194"/>
          </a:xfrm>
        </p:spPr>
        <p:txBody>
          <a:bodyPr lIns="0" tIns="0" rIns="0" bIns="0"/>
          <a:lstStyle>
            <a:lvl1pPr marL="12700" indent="-12700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Financial</a:t>
            </a:r>
            <a:r>
              <a:rPr lang="en-US" spc="-114" dirty="0"/>
              <a:t> </a:t>
            </a:r>
            <a:r>
              <a:rPr lang="en-US" dirty="0"/>
              <a:t>Overview</a:t>
            </a:r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8397F0BC-2EA3-88F5-B904-2CDEE0F01C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33870" y="2391586"/>
            <a:ext cx="6998980" cy="632238"/>
          </a:xfrm>
        </p:spPr>
        <p:txBody>
          <a:bodyPr/>
          <a:lstStyle>
            <a:lvl1pPr marL="19050" indent="-19050">
              <a:buNone/>
              <a:tabLst/>
              <a:defRPr sz="3600">
                <a:solidFill>
                  <a:schemeClr val="accent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MP 2026 – Business Unit Wise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E8810B8A-67EA-30F1-C63F-0191469C43A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41237" y="8917518"/>
            <a:ext cx="13200126" cy="57706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algn="ctr"/>
            <a:r>
              <a:rPr lang="en-US" dirty="0" err="1"/>
              <a:t>xxxxxxxxxxxxxxxxxxxxx</a:t>
            </a:r>
            <a:endParaRPr lang="en-US" dirty="0"/>
          </a:p>
        </p:txBody>
      </p:sp>
      <p:pic>
        <p:nvPicPr>
          <p:cNvPr id="2" name="Picture 1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2EE26B74-4072-C7A7-6FB8-377072A979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3C62F518-0EBD-B88E-A51D-1A7B97EE72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617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ncial Overview Templa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10F7D06-4D4F-1EDE-34F6-F08CB3198D9A}"/>
              </a:ext>
            </a:extLst>
          </p:cNvPr>
          <p:cNvGrpSpPr/>
          <p:nvPr userDrawn="1"/>
        </p:nvGrpSpPr>
        <p:grpSpPr>
          <a:xfrm>
            <a:off x="1620000" y="4044318"/>
            <a:ext cx="16884000" cy="3980764"/>
            <a:chOff x="2147318" y="4044318"/>
            <a:chExt cx="16239640" cy="3980764"/>
          </a:xfrm>
        </p:grpSpPr>
        <p:sp>
          <p:nvSpPr>
            <p:cNvPr id="114" name="Rounded Rectangle 113">
              <a:extLst>
                <a:ext uri="{FF2B5EF4-FFF2-40B4-BE49-F238E27FC236}">
                  <a16:creationId xmlns:a16="http://schemas.microsoft.com/office/drawing/2014/main" id="{0B90F4C0-CB3F-152E-56E0-50C13784E984}"/>
                </a:ext>
              </a:extLst>
            </p:cNvPr>
            <p:cNvSpPr/>
            <p:nvPr/>
          </p:nvSpPr>
          <p:spPr>
            <a:xfrm>
              <a:off x="2147318" y="4044318"/>
              <a:ext cx="16239640" cy="80407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 sz="2800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F1E3AAF0-F46B-BB00-7287-BA9A62EFCEC4}"/>
                </a:ext>
              </a:extLst>
            </p:cNvPr>
            <p:cNvSpPr>
              <a:spLocks/>
            </p:cNvSpPr>
            <p:nvPr userDrawn="1"/>
          </p:nvSpPr>
          <p:spPr>
            <a:xfrm>
              <a:off x="2147318" y="5103215"/>
              <a:ext cx="16239640" cy="80407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 sz="2800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id="{6D48BE8B-A1EA-A6B9-33DE-E023BF0CB1D0}"/>
                </a:ext>
              </a:extLst>
            </p:cNvPr>
            <p:cNvSpPr>
              <a:spLocks/>
            </p:cNvSpPr>
            <p:nvPr userDrawn="1"/>
          </p:nvSpPr>
          <p:spPr>
            <a:xfrm>
              <a:off x="2147318" y="6162112"/>
              <a:ext cx="16239640" cy="80407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 sz="2800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DBC8B18F-45DD-3CF3-EE9E-71E45DBC3868}"/>
                </a:ext>
              </a:extLst>
            </p:cNvPr>
            <p:cNvSpPr>
              <a:spLocks/>
            </p:cNvSpPr>
            <p:nvPr userDrawn="1"/>
          </p:nvSpPr>
          <p:spPr>
            <a:xfrm>
              <a:off x="2147318" y="7221009"/>
              <a:ext cx="16239640" cy="804073"/>
            </a:xfrm>
            <a:prstGeom prst="roundRect">
              <a:avLst/>
            </a:prstGeom>
            <a:solidFill>
              <a:schemeClr val="accent5">
                <a:lumMod val="10000"/>
                <a:lumOff val="9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 sz="2800" dirty="0">
                <a:solidFill>
                  <a:schemeClr val="accent5"/>
                </a:solidFill>
                <a:latin typeface="+mj-lt"/>
              </a:endParaRPr>
            </a:p>
          </p:txBody>
        </p:sp>
      </p:grpSp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/>
          <p:nvPr userDrawn="1"/>
        </p:nvSpPr>
        <p:spPr>
          <a:xfrm>
            <a:off x="0" y="1270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89FFF240-4DA1-5008-0673-DC43539D8BD4}"/>
              </a:ext>
            </a:extLst>
          </p:cNvPr>
          <p:cNvSpPr/>
          <p:nvPr userDrawn="1"/>
        </p:nvSpPr>
        <p:spPr>
          <a:xfrm>
            <a:off x="1620000" y="9719717"/>
            <a:ext cx="16884000" cy="45719"/>
          </a:xfrm>
          <a:custGeom>
            <a:avLst/>
            <a:gdLst/>
            <a:ahLst/>
            <a:cxnLst/>
            <a:rect l="l" t="t" r="r" b="b"/>
            <a:pathLst>
              <a:path w="15998825">
                <a:moveTo>
                  <a:pt x="15998779" y="0"/>
                </a:moveTo>
                <a:lnTo>
                  <a:pt x="0" y="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A3078BB-B2D6-032C-310B-DE262F787C9A}"/>
              </a:ext>
            </a:extLst>
          </p:cNvPr>
          <p:cNvSpPr txBox="1"/>
          <p:nvPr userDrawn="1"/>
        </p:nvSpPr>
        <p:spPr>
          <a:xfrm>
            <a:off x="-5245980" y="51477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OM" dirty="0"/>
          </a:p>
        </p:txBody>
      </p:sp>
      <p:sp>
        <p:nvSpPr>
          <p:cNvPr id="131" name="Table Placeholder 130">
            <a:extLst>
              <a:ext uri="{FF2B5EF4-FFF2-40B4-BE49-F238E27FC236}">
                <a16:creationId xmlns:a16="http://schemas.microsoft.com/office/drawing/2014/main" id="{31C3CC61-F550-8DE1-1297-9D77B4878EAC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5044446" y="4044950"/>
            <a:ext cx="13310229" cy="3979863"/>
          </a:xfrm>
        </p:spPr>
        <p:txBody>
          <a:bodyPr/>
          <a:lstStyle/>
          <a:p>
            <a:endParaRPr lang="en-OM" dirty="0"/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69F2B38F-B905-7C51-9E26-FE8C102C5B79}"/>
              </a:ext>
            </a:extLst>
          </p:cNvPr>
          <p:cNvSpPr/>
          <p:nvPr userDrawn="1"/>
        </p:nvSpPr>
        <p:spPr>
          <a:xfrm>
            <a:off x="4986993" y="3155310"/>
            <a:ext cx="2626658" cy="5476381"/>
          </a:xfrm>
          <a:prstGeom prst="roundRect">
            <a:avLst>
              <a:gd name="adj" fmla="val 4610"/>
            </a:avLst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460A58FA-CC95-E16C-066C-E6A9BB537A54}"/>
              </a:ext>
            </a:extLst>
          </p:cNvPr>
          <p:cNvSpPr/>
          <p:nvPr userDrawn="1"/>
        </p:nvSpPr>
        <p:spPr>
          <a:xfrm>
            <a:off x="13082195" y="3155310"/>
            <a:ext cx="2626658" cy="5476381"/>
          </a:xfrm>
          <a:prstGeom prst="roundRect">
            <a:avLst>
              <a:gd name="adj" fmla="val 4610"/>
            </a:avLst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AF49F347-69F2-3DB6-E80F-3B02208C3E5E}"/>
              </a:ext>
            </a:extLst>
          </p:cNvPr>
          <p:cNvSpPr/>
          <p:nvPr userDrawn="1"/>
        </p:nvSpPr>
        <p:spPr>
          <a:xfrm>
            <a:off x="15788073" y="3155310"/>
            <a:ext cx="2626658" cy="5476381"/>
          </a:xfrm>
          <a:prstGeom prst="roundRect">
            <a:avLst>
              <a:gd name="adj" fmla="val 4610"/>
            </a:avLst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140" name="Footer Placeholder 4">
            <a:extLst>
              <a:ext uri="{FF2B5EF4-FFF2-40B4-BE49-F238E27FC236}">
                <a16:creationId xmlns:a16="http://schemas.microsoft.com/office/drawing/2014/main" id="{5E190333-68C5-6DA4-5287-B2BA96A55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D51FD4E6-260F-6FA4-15A3-F9E62EFBEF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3143" y="1504652"/>
            <a:ext cx="7304507" cy="759194"/>
          </a:xfrm>
        </p:spPr>
        <p:txBody>
          <a:bodyPr lIns="0" tIns="0" rIns="0" bIns="0"/>
          <a:lstStyle>
            <a:lvl1pPr marL="12700" indent="-12700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Financial</a:t>
            </a:r>
            <a:r>
              <a:rPr lang="en-US" spc="-114" dirty="0"/>
              <a:t> </a:t>
            </a:r>
            <a:r>
              <a:rPr lang="en-US" dirty="0"/>
              <a:t>Overview</a:t>
            </a:r>
          </a:p>
        </p:txBody>
      </p:sp>
      <p:sp>
        <p:nvSpPr>
          <p:cNvPr id="30" name="Text Placeholder 32">
            <a:extLst>
              <a:ext uri="{FF2B5EF4-FFF2-40B4-BE49-F238E27FC236}">
                <a16:creationId xmlns:a16="http://schemas.microsoft.com/office/drawing/2014/main" id="{766EFFA8-6A3E-C3A6-7168-31BC100F38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33870" y="2258715"/>
            <a:ext cx="7151380" cy="632238"/>
          </a:xfrm>
        </p:spPr>
        <p:txBody>
          <a:bodyPr/>
          <a:lstStyle>
            <a:lvl1pPr marL="19050" indent="-19050">
              <a:buNone/>
              <a:tabLst/>
              <a:defRPr sz="3600">
                <a:solidFill>
                  <a:schemeClr val="accent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MP 2026 – Business Unit Wise</a:t>
            </a:r>
          </a:p>
        </p:txBody>
      </p:sp>
      <p:sp>
        <p:nvSpPr>
          <p:cNvPr id="31" name="Text Placeholder 34">
            <a:extLst>
              <a:ext uri="{FF2B5EF4-FFF2-40B4-BE49-F238E27FC236}">
                <a16:creationId xmlns:a16="http://schemas.microsoft.com/office/drawing/2014/main" id="{B3A1F483-9807-5460-2360-9DDEF6EE4D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0050" y="4036098"/>
            <a:ext cx="3200400" cy="802800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19050" indent="-19050" algn="ctr">
              <a:buNone/>
              <a:tabLst/>
              <a:defRPr sz="28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algn="ctr"/>
            <a:r>
              <a:rPr lang="en-OM" sz="2800" dirty="0">
                <a:solidFill>
                  <a:schemeClr val="accent5"/>
                </a:solidFill>
                <a:latin typeface="+mj-lt"/>
              </a:rPr>
              <a:t>Voulme Tons</a:t>
            </a:r>
          </a:p>
        </p:txBody>
      </p:sp>
      <p:sp>
        <p:nvSpPr>
          <p:cNvPr id="32" name="Text Placeholder 34">
            <a:extLst>
              <a:ext uri="{FF2B5EF4-FFF2-40B4-BE49-F238E27FC236}">
                <a16:creationId xmlns:a16="http://schemas.microsoft.com/office/drawing/2014/main" id="{5B0EAB90-E7C3-28C9-2CC8-5B6BB5E71E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0050" y="5094329"/>
            <a:ext cx="3200400" cy="802800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19050" indent="-19050" algn="ctr">
              <a:buNone/>
              <a:tabLst/>
              <a:defRPr sz="28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algn="ctr"/>
            <a:r>
              <a:rPr lang="en-OM" sz="2800" dirty="0">
                <a:solidFill>
                  <a:schemeClr val="accent5"/>
                </a:solidFill>
                <a:latin typeface="+mj-lt"/>
              </a:rPr>
              <a:t>CM MEuro</a:t>
            </a:r>
          </a:p>
        </p:txBody>
      </p:sp>
      <p:sp>
        <p:nvSpPr>
          <p:cNvPr id="33" name="Text Placeholder 34">
            <a:extLst>
              <a:ext uri="{FF2B5EF4-FFF2-40B4-BE49-F238E27FC236}">
                <a16:creationId xmlns:a16="http://schemas.microsoft.com/office/drawing/2014/main" id="{0DDF2D98-FFB3-CA41-B450-C5FFF79BEA7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70050" y="6154202"/>
            <a:ext cx="3200400" cy="802800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19050" indent="-19050" algn="ctr">
              <a:buNone/>
              <a:tabLst/>
              <a:defRPr sz="28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algn="ctr"/>
            <a:r>
              <a:rPr lang="en-OM" sz="2800" dirty="0">
                <a:solidFill>
                  <a:schemeClr val="accent5"/>
                </a:solidFill>
                <a:latin typeface="+mj-lt"/>
              </a:rPr>
              <a:t>CM%</a:t>
            </a:r>
          </a:p>
        </p:txBody>
      </p:sp>
      <p:sp>
        <p:nvSpPr>
          <p:cNvPr id="34" name="Text Placeholder 34">
            <a:extLst>
              <a:ext uri="{FF2B5EF4-FFF2-40B4-BE49-F238E27FC236}">
                <a16:creationId xmlns:a16="http://schemas.microsoft.com/office/drawing/2014/main" id="{AE8109F5-A3BE-24AE-C9FD-B49D6A24D0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70050" y="7214075"/>
            <a:ext cx="3200400" cy="802800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19050" indent="-19050" algn="ctr">
              <a:buNone/>
              <a:tabLst/>
              <a:defRPr sz="28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algn="ctr"/>
            <a:r>
              <a:rPr lang="en-OM" sz="2800" dirty="0">
                <a:solidFill>
                  <a:schemeClr val="accent5"/>
                </a:solidFill>
                <a:latin typeface="+mj-lt"/>
              </a:rPr>
              <a:t>Adj. EBITDA MEuro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A31A82B3-C0C7-41D8-60A6-732CD200964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80101" y="3200729"/>
            <a:ext cx="2520000" cy="612000"/>
          </a:xfrm>
          <a:prstGeom prst="roundRect">
            <a:avLst/>
          </a:prstGeom>
          <a:solidFill>
            <a:schemeClr val="accent5"/>
          </a:solidFill>
          <a:ln w="38100">
            <a:noFill/>
          </a:ln>
        </p:spPr>
        <p:txBody>
          <a:bodyPr anchor="ctr"/>
          <a:lstStyle>
            <a:lvl1pPr marL="19050" indent="-19050" algn="ctr"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algn="ctr"/>
            <a:endParaRPr lang="en-OM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20E79390-712F-E071-7449-1D16BD1467B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81390" y="3200729"/>
            <a:ext cx="2520000" cy="612000"/>
          </a:xfrm>
          <a:prstGeom prst="roundRect">
            <a:avLst/>
          </a:prstGeom>
          <a:solidFill>
            <a:schemeClr val="accent5"/>
          </a:solidFill>
          <a:ln w="38100">
            <a:noFill/>
          </a:ln>
        </p:spPr>
        <p:txBody>
          <a:bodyPr anchor="ctr"/>
          <a:lstStyle>
            <a:lvl1pPr marL="19050" indent="-19050" algn="ctr"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algn="ctr"/>
            <a:endParaRPr lang="en-OM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E7F0F771-2253-00B7-ED1E-A75E382240C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482679" y="3200729"/>
            <a:ext cx="2520000" cy="612000"/>
          </a:xfrm>
          <a:prstGeom prst="roundRect">
            <a:avLst/>
          </a:prstGeom>
          <a:solidFill>
            <a:schemeClr val="accent5"/>
          </a:solidFill>
          <a:ln w="38100">
            <a:noFill/>
          </a:ln>
        </p:spPr>
        <p:txBody>
          <a:bodyPr anchor="ctr"/>
          <a:lstStyle>
            <a:lvl1pPr marL="19050" indent="-19050" algn="ctr"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algn="ctr"/>
            <a:endParaRPr lang="en-OM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7D2453DB-A38C-805B-FC05-1E673D1CD87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183968" y="3200729"/>
            <a:ext cx="2520000" cy="612000"/>
          </a:xfrm>
          <a:prstGeom prst="roundRect">
            <a:avLst/>
          </a:prstGeom>
          <a:solidFill>
            <a:schemeClr val="accent5"/>
          </a:solidFill>
          <a:ln w="38100">
            <a:noFill/>
          </a:ln>
        </p:spPr>
        <p:txBody>
          <a:bodyPr anchor="ctr"/>
          <a:lstStyle>
            <a:lvl1pPr marL="19050" indent="-19050" algn="ctr"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algn="ctr"/>
            <a:endParaRPr lang="en-OM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E58854FC-3BBE-7709-C9DD-3C7EEE5840A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5885258" y="3200729"/>
            <a:ext cx="2520000" cy="612000"/>
          </a:xfrm>
          <a:prstGeom prst="roundRect">
            <a:avLst/>
          </a:prstGeom>
          <a:solidFill>
            <a:schemeClr val="accent5"/>
          </a:solidFill>
          <a:ln w="38100">
            <a:noFill/>
          </a:ln>
        </p:spPr>
        <p:txBody>
          <a:bodyPr anchor="ctr"/>
          <a:lstStyle>
            <a:lvl1pPr marL="19050" indent="-19050" algn="ctr"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algn="ctr"/>
            <a:endParaRPr lang="en-OM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BD2464B4-CBDB-75C3-DC9A-DF4AF8EA31F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041237" y="8917518"/>
            <a:ext cx="13200126" cy="57706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algn="ctr"/>
            <a:endParaRPr lang="en-US" dirty="0"/>
          </a:p>
        </p:txBody>
      </p:sp>
      <p:pic>
        <p:nvPicPr>
          <p:cNvPr id="2" name="Picture 1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F6E4331A-CC46-71DD-1B1F-C4915A341D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2C0A2BB8-340E-898B-B1B3-764863E436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44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 Overview Templat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/>
          <p:nvPr userDrawn="1"/>
        </p:nvSpPr>
        <p:spPr>
          <a:xfrm>
            <a:off x="0" y="1270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89FFF240-4DA1-5008-0673-DC43539D8BD4}"/>
              </a:ext>
            </a:extLst>
          </p:cNvPr>
          <p:cNvSpPr/>
          <p:nvPr userDrawn="1"/>
        </p:nvSpPr>
        <p:spPr>
          <a:xfrm>
            <a:off x="1620000" y="9719717"/>
            <a:ext cx="16884000" cy="45719"/>
          </a:xfrm>
          <a:custGeom>
            <a:avLst/>
            <a:gdLst/>
            <a:ahLst/>
            <a:cxnLst/>
            <a:rect l="l" t="t" r="r" b="b"/>
            <a:pathLst>
              <a:path w="15998825">
                <a:moveTo>
                  <a:pt x="15998779" y="0"/>
                </a:moveTo>
                <a:lnTo>
                  <a:pt x="0" y="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A3078BB-B2D6-032C-310B-DE262F787C9A}"/>
              </a:ext>
            </a:extLst>
          </p:cNvPr>
          <p:cNvSpPr txBox="1"/>
          <p:nvPr userDrawn="1"/>
        </p:nvSpPr>
        <p:spPr>
          <a:xfrm>
            <a:off x="-5245980" y="51477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OM" dirty="0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D4A1CF3B-FCA6-700C-32C7-4DD0D15B046C}"/>
              </a:ext>
            </a:extLst>
          </p:cNvPr>
          <p:cNvSpPr/>
          <p:nvPr userDrawn="1"/>
        </p:nvSpPr>
        <p:spPr>
          <a:xfrm>
            <a:off x="10661650" y="3155311"/>
            <a:ext cx="76200" cy="4984864"/>
          </a:xfrm>
          <a:custGeom>
            <a:avLst/>
            <a:gdLst/>
            <a:ahLst/>
            <a:cxnLst/>
            <a:rect l="l" t="t" r="r" b="b"/>
            <a:pathLst>
              <a:path h="5828665">
                <a:moveTo>
                  <a:pt x="0" y="0"/>
                </a:moveTo>
                <a:lnTo>
                  <a:pt x="0" y="5828450"/>
                </a:lnTo>
              </a:path>
            </a:pathLst>
          </a:custGeom>
          <a:ln w="25400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F1CAA87-23EE-F003-87F2-81588A036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BCCDF874-E734-40A5-DC91-F70B5D29932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961424188"/>
              </p:ext>
            </p:extLst>
          </p:nvPr>
        </p:nvGraphicFramePr>
        <p:xfrm>
          <a:off x="10864580" y="3151384"/>
          <a:ext cx="7629470" cy="4937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54266AB0-DB96-F48E-1EDB-1C1D344CFE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050" y="1609017"/>
            <a:ext cx="7222800" cy="759194"/>
          </a:xfrm>
        </p:spPr>
        <p:txBody>
          <a:bodyPr lIns="0" tIns="0" rIns="0" bIns="0"/>
          <a:lstStyle>
            <a:lvl1pPr marL="12700" indent="-12700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Financial</a:t>
            </a:r>
            <a:r>
              <a:rPr lang="en-US" spc="-114" dirty="0"/>
              <a:t> </a:t>
            </a:r>
            <a:r>
              <a:rPr lang="en-US" dirty="0"/>
              <a:t>Overview</a:t>
            </a:r>
          </a:p>
        </p:txBody>
      </p:sp>
      <p:sp>
        <p:nvSpPr>
          <p:cNvPr id="7" name="Text Placeholder 32">
            <a:extLst>
              <a:ext uri="{FF2B5EF4-FFF2-40B4-BE49-F238E27FC236}">
                <a16:creationId xmlns:a16="http://schemas.microsoft.com/office/drawing/2014/main" id="{F547279A-27CD-E54E-0D78-489DC6721B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10777" y="2363080"/>
            <a:ext cx="6160780" cy="632238"/>
          </a:xfrm>
        </p:spPr>
        <p:txBody>
          <a:bodyPr/>
          <a:lstStyle>
            <a:lvl1pPr marL="19050" indent="-19050">
              <a:buNone/>
              <a:tabLst/>
              <a:defRPr sz="3600">
                <a:solidFill>
                  <a:schemeClr val="accent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MP H12026 Vs H1 2025</a:t>
            </a:r>
          </a:p>
        </p:txBody>
      </p:sp>
      <p:sp>
        <p:nvSpPr>
          <p:cNvPr id="24" name="Text Placeholder 38">
            <a:extLst>
              <a:ext uri="{FF2B5EF4-FFF2-40B4-BE49-F238E27FC236}">
                <a16:creationId xmlns:a16="http://schemas.microsoft.com/office/drawing/2014/main" id="{A3505EB5-DA33-9756-BE1C-52761CE5F80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618863" y="8917518"/>
            <a:ext cx="16622500" cy="525173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algn="ctr"/>
            <a:endParaRPr lang="en-US" dirty="0"/>
          </a:p>
        </p:txBody>
      </p:sp>
      <p:pic>
        <p:nvPicPr>
          <p:cNvPr id="16" name="Picture 15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86B25FA6-1F4C-078A-562C-5F1902CE61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36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ncial Overview Templat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10F7D06-4D4F-1EDE-34F6-F08CB3198D9A}"/>
              </a:ext>
            </a:extLst>
          </p:cNvPr>
          <p:cNvGrpSpPr/>
          <p:nvPr userDrawn="1"/>
        </p:nvGrpSpPr>
        <p:grpSpPr>
          <a:xfrm>
            <a:off x="1620000" y="4044318"/>
            <a:ext cx="8648113" cy="3980764"/>
            <a:chOff x="2147318" y="4044318"/>
            <a:chExt cx="16239640" cy="3980764"/>
          </a:xfrm>
        </p:grpSpPr>
        <p:sp>
          <p:nvSpPr>
            <p:cNvPr id="114" name="Rounded Rectangle 113">
              <a:extLst>
                <a:ext uri="{FF2B5EF4-FFF2-40B4-BE49-F238E27FC236}">
                  <a16:creationId xmlns:a16="http://schemas.microsoft.com/office/drawing/2014/main" id="{0B90F4C0-CB3F-152E-56E0-50C13784E984}"/>
                </a:ext>
              </a:extLst>
            </p:cNvPr>
            <p:cNvSpPr/>
            <p:nvPr/>
          </p:nvSpPr>
          <p:spPr>
            <a:xfrm>
              <a:off x="2147318" y="4044318"/>
              <a:ext cx="16239640" cy="80407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 sz="2800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F1E3AAF0-F46B-BB00-7287-BA9A62EFCEC4}"/>
                </a:ext>
              </a:extLst>
            </p:cNvPr>
            <p:cNvSpPr>
              <a:spLocks/>
            </p:cNvSpPr>
            <p:nvPr userDrawn="1"/>
          </p:nvSpPr>
          <p:spPr>
            <a:xfrm>
              <a:off x="2147318" y="5103215"/>
              <a:ext cx="16239640" cy="80407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 sz="2800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id="{6D48BE8B-A1EA-A6B9-33DE-E023BF0CB1D0}"/>
                </a:ext>
              </a:extLst>
            </p:cNvPr>
            <p:cNvSpPr>
              <a:spLocks/>
            </p:cNvSpPr>
            <p:nvPr userDrawn="1"/>
          </p:nvSpPr>
          <p:spPr>
            <a:xfrm>
              <a:off x="2147318" y="6162112"/>
              <a:ext cx="16239640" cy="80407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 sz="2800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DBC8B18F-45DD-3CF3-EE9E-71E45DBC3868}"/>
                </a:ext>
              </a:extLst>
            </p:cNvPr>
            <p:cNvSpPr>
              <a:spLocks/>
            </p:cNvSpPr>
            <p:nvPr userDrawn="1"/>
          </p:nvSpPr>
          <p:spPr>
            <a:xfrm>
              <a:off x="2147318" y="7221009"/>
              <a:ext cx="16239640" cy="804073"/>
            </a:xfrm>
            <a:prstGeom prst="roundRect">
              <a:avLst/>
            </a:prstGeom>
            <a:solidFill>
              <a:schemeClr val="accent5">
                <a:lumMod val="10000"/>
                <a:lumOff val="9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 sz="2800" dirty="0">
                <a:solidFill>
                  <a:schemeClr val="accent5"/>
                </a:solidFill>
                <a:latin typeface="+mj-lt"/>
              </a:endParaRPr>
            </a:p>
          </p:txBody>
        </p:sp>
      </p:grpSp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/>
          <p:nvPr userDrawn="1"/>
        </p:nvSpPr>
        <p:spPr>
          <a:xfrm>
            <a:off x="0" y="1270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89FFF240-4DA1-5008-0673-DC43539D8BD4}"/>
              </a:ext>
            </a:extLst>
          </p:cNvPr>
          <p:cNvSpPr/>
          <p:nvPr userDrawn="1"/>
        </p:nvSpPr>
        <p:spPr>
          <a:xfrm>
            <a:off x="1620000" y="9719717"/>
            <a:ext cx="16884000" cy="45719"/>
          </a:xfrm>
          <a:custGeom>
            <a:avLst/>
            <a:gdLst/>
            <a:ahLst/>
            <a:cxnLst/>
            <a:rect l="l" t="t" r="r" b="b"/>
            <a:pathLst>
              <a:path w="15998825">
                <a:moveTo>
                  <a:pt x="15998779" y="0"/>
                </a:moveTo>
                <a:lnTo>
                  <a:pt x="0" y="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A3078BB-B2D6-032C-310B-DE262F787C9A}"/>
              </a:ext>
            </a:extLst>
          </p:cNvPr>
          <p:cNvSpPr txBox="1"/>
          <p:nvPr userDrawn="1"/>
        </p:nvSpPr>
        <p:spPr>
          <a:xfrm>
            <a:off x="-5245980" y="51477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OM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B3349FD-B3B2-4E5C-6985-F994933CAE4D}"/>
              </a:ext>
            </a:extLst>
          </p:cNvPr>
          <p:cNvGrpSpPr/>
          <p:nvPr userDrawn="1"/>
        </p:nvGrpSpPr>
        <p:grpSpPr>
          <a:xfrm>
            <a:off x="1620000" y="4044318"/>
            <a:ext cx="3199263" cy="3980764"/>
            <a:chOff x="-1927656" y="4044318"/>
            <a:chExt cx="2918188" cy="3980764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2AA75B40-A66E-1A0F-6067-FFE18250D46E}"/>
                </a:ext>
              </a:extLst>
            </p:cNvPr>
            <p:cNvSpPr/>
            <p:nvPr/>
          </p:nvSpPr>
          <p:spPr>
            <a:xfrm>
              <a:off x="-1927656" y="4044318"/>
              <a:ext cx="2918188" cy="804073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/>
                  </a:solidFill>
                  <a:latin typeface="+mj-lt"/>
                </a:rPr>
                <a:t>Click to edit</a:t>
              </a:r>
              <a:endParaRPr lang="en-OM" sz="2800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BFF66397-CC4E-AB33-D3E3-BBBC1FB0FE69}"/>
                </a:ext>
              </a:extLst>
            </p:cNvPr>
            <p:cNvSpPr>
              <a:spLocks/>
            </p:cNvSpPr>
            <p:nvPr userDrawn="1"/>
          </p:nvSpPr>
          <p:spPr>
            <a:xfrm>
              <a:off x="-1927656" y="5103215"/>
              <a:ext cx="2918188" cy="804073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/>
                  </a:solidFill>
                  <a:latin typeface="+mj-lt"/>
                </a:rPr>
                <a:t>Click to edit</a:t>
              </a:r>
              <a:endParaRPr lang="en-OM" sz="2800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77DB71D9-4D63-DBFE-35C9-00414E833B1C}"/>
                </a:ext>
              </a:extLst>
            </p:cNvPr>
            <p:cNvSpPr>
              <a:spLocks/>
            </p:cNvSpPr>
            <p:nvPr userDrawn="1"/>
          </p:nvSpPr>
          <p:spPr>
            <a:xfrm>
              <a:off x="-1927656" y="6162112"/>
              <a:ext cx="2918188" cy="804073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/>
                  </a:solidFill>
                  <a:latin typeface="+mj-lt"/>
                </a:rPr>
                <a:t>Click to edit</a:t>
              </a:r>
              <a:endParaRPr lang="en-OM" sz="2800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0EA33A32-1B95-1D7A-7744-EAA01327C885}"/>
                </a:ext>
              </a:extLst>
            </p:cNvPr>
            <p:cNvSpPr>
              <a:spLocks/>
            </p:cNvSpPr>
            <p:nvPr userDrawn="1"/>
          </p:nvSpPr>
          <p:spPr>
            <a:xfrm>
              <a:off x="-1927656" y="7221009"/>
              <a:ext cx="2918188" cy="804073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/>
                  </a:solidFill>
                  <a:latin typeface="+mj-lt"/>
                </a:rPr>
                <a:t>Click to edit</a:t>
              </a:r>
              <a:endParaRPr lang="en-OM" sz="2800" dirty="0">
                <a:solidFill>
                  <a:schemeClr val="accent5"/>
                </a:solidFill>
                <a:latin typeface="+mj-lt"/>
              </a:endParaRPr>
            </a:p>
          </p:txBody>
        </p:sp>
      </p:grp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id="{5CD3BE71-BA0A-1E16-F843-BCF2596C24DA}"/>
              </a:ext>
            </a:extLst>
          </p:cNvPr>
          <p:cNvSpPr/>
          <p:nvPr/>
        </p:nvSpPr>
        <p:spPr>
          <a:xfrm>
            <a:off x="5044446" y="3209633"/>
            <a:ext cx="2527969" cy="616242"/>
          </a:xfrm>
          <a:prstGeom prst="roundRect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Click to edit</a:t>
            </a:r>
            <a:endParaRPr lang="en-OM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8D7A07E9-E5AA-4F94-B2BC-EF5D6CBDE1DD}"/>
              </a:ext>
            </a:extLst>
          </p:cNvPr>
          <p:cNvSpPr/>
          <p:nvPr userDrawn="1"/>
        </p:nvSpPr>
        <p:spPr>
          <a:xfrm>
            <a:off x="7740144" y="3209633"/>
            <a:ext cx="2527969" cy="616242"/>
          </a:xfrm>
          <a:prstGeom prst="roundRect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Click to edit</a:t>
            </a:r>
            <a:endParaRPr lang="en-OM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8" name="Text Placeholder 33">
            <a:extLst>
              <a:ext uri="{FF2B5EF4-FFF2-40B4-BE49-F238E27FC236}">
                <a16:creationId xmlns:a16="http://schemas.microsoft.com/office/drawing/2014/main" id="{09DF651A-F299-B850-1B10-6DAE8E9144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20000" y="8856831"/>
            <a:ext cx="16884000" cy="663868"/>
          </a:xfrm>
          <a:prstGeom prst="roundRect">
            <a:avLst>
              <a:gd name="adj" fmla="val 19541"/>
            </a:avLst>
          </a:prstGeom>
          <a:solidFill>
            <a:schemeClr val="bg2"/>
          </a:solidFill>
        </p:spPr>
        <p:txBody>
          <a:bodyPr anchor="ctr"/>
          <a:lstStyle>
            <a:lvl1pPr>
              <a:buNone/>
              <a:defRPr sz="2400"/>
            </a:lvl1pPr>
          </a:lstStyle>
          <a:p>
            <a:pPr algn="ctr"/>
            <a:endParaRPr lang="en-OM" dirty="0"/>
          </a:p>
        </p:txBody>
      </p:sp>
      <p:sp>
        <p:nvSpPr>
          <p:cNvPr id="131" name="Table Placeholder 130">
            <a:extLst>
              <a:ext uri="{FF2B5EF4-FFF2-40B4-BE49-F238E27FC236}">
                <a16:creationId xmlns:a16="http://schemas.microsoft.com/office/drawing/2014/main" id="{31C3CC61-F550-8DE1-1297-9D77B4878EAC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5044446" y="4044950"/>
            <a:ext cx="5223667" cy="3979863"/>
          </a:xfrm>
        </p:spPr>
        <p:txBody>
          <a:bodyPr/>
          <a:lstStyle/>
          <a:p>
            <a:endParaRPr lang="en-OM" dirty="0"/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69F2B38F-B905-7C51-9E26-FE8C102C5B79}"/>
              </a:ext>
            </a:extLst>
          </p:cNvPr>
          <p:cNvSpPr/>
          <p:nvPr userDrawn="1"/>
        </p:nvSpPr>
        <p:spPr>
          <a:xfrm>
            <a:off x="4986993" y="3155310"/>
            <a:ext cx="2626658" cy="5476381"/>
          </a:xfrm>
          <a:prstGeom prst="roundRect">
            <a:avLst>
              <a:gd name="adj" fmla="val 4610"/>
            </a:avLst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D4A1CF3B-FCA6-700C-32C7-4DD0D15B046C}"/>
              </a:ext>
            </a:extLst>
          </p:cNvPr>
          <p:cNvSpPr/>
          <p:nvPr userDrawn="1"/>
        </p:nvSpPr>
        <p:spPr>
          <a:xfrm>
            <a:off x="10661650" y="3155311"/>
            <a:ext cx="76200" cy="4984864"/>
          </a:xfrm>
          <a:custGeom>
            <a:avLst/>
            <a:gdLst/>
            <a:ahLst/>
            <a:cxnLst/>
            <a:rect l="l" t="t" r="r" b="b"/>
            <a:pathLst>
              <a:path h="5828665">
                <a:moveTo>
                  <a:pt x="0" y="0"/>
                </a:moveTo>
                <a:lnTo>
                  <a:pt x="0" y="5828450"/>
                </a:lnTo>
              </a:path>
            </a:pathLst>
          </a:custGeom>
          <a:ln w="25400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Chart Placeholder 148">
            <a:extLst>
              <a:ext uri="{FF2B5EF4-FFF2-40B4-BE49-F238E27FC236}">
                <a16:creationId xmlns:a16="http://schemas.microsoft.com/office/drawing/2014/main" id="{B3D86974-BCAC-056B-71DE-7B796C4764FE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10980644" y="3155310"/>
            <a:ext cx="7529606" cy="4861565"/>
          </a:xfrm>
        </p:spPr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F1CAA87-23EE-F003-87F2-81588A036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FBAFD923-B514-BC4E-C1DD-4B9462D62C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050" y="1609017"/>
            <a:ext cx="7832400" cy="759194"/>
          </a:xfrm>
        </p:spPr>
        <p:txBody>
          <a:bodyPr lIns="0" tIns="0" rIns="0" bIns="0"/>
          <a:lstStyle>
            <a:lvl1pPr marL="12700" indent="-12700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Financial</a:t>
            </a:r>
            <a:r>
              <a:rPr lang="en-US" spc="-114" dirty="0"/>
              <a:t> </a:t>
            </a:r>
            <a:r>
              <a:rPr lang="en-US" dirty="0"/>
              <a:t>Overview</a:t>
            </a:r>
          </a:p>
        </p:txBody>
      </p:sp>
      <p:sp>
        <p:nvSpPr>
          <p:cNvPr id="8" name="Text Placeholder 32">
            <a:extLst>
              <a:ext uri="{FF2B5EF4-FFF2-40B4-BE49-F238E27FC236}">
                <a16:creationId xmlns:a16="http://schemas.microsoft.com/office/drawing/2014/main" id="{DBB122AA-944E-AD1D-82E0-99D7BC04F19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0777" y="2363080"/>
            <a:ext cx="6160780" cy="632238"/>
          </a:xfrm>
        </p:spPr>
        <p:txBody>
          <a:bodyPr/>
          <a:lstStyle>
            <a:lvl1pPr marL="19050" indent="-19050">
              <a:buNone/>
              <a:tabLst/>
              <a:defRPr sz="3600">
                <a:solidFill>
                  <a:schemeClr val="accent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MP H12026 Vs H1 2025</a:t>
            </a:r>
          </a:p>
        </p:txBody>
      </p:sp>
      <p:pic>
        <p:nvPicPr>
          <p:cNvPr id="9" name="Picture 8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09CAE840-ADF4-A7FD-8FFC-39F7F1915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1340814F-883C-C0AC-4DE9-7C5C7AC2B0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971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 Overview Templat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/>
          <p:nvPr userDrawn="1"/>
        </p:nvSpPr>
        <p:spPr>
          <a:xfrm>
            <a:off x="0" y="1270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A3078BB-B2D6-032C-310B-DE262F787C9A}"/>
              </a:ext>
            </a:extLst>
          </p:cNvPr>
          <p:cNvSpPr txBox="1"/>
          <p:nvPr userDrawn="1"/>
        </p:nvSpPr>
        <p:spPr>
          <a:xfrm>
            <a:off x="-5245980" y="51477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OM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D6853C3-55EB-BD48-D102-62033FF60F33}"/>
              </a:ext>
            </a:extLst>
          </p:cNvPr>
          <p:cNvGrpSpPr/>
          <p:nvPr userDrawn="1"/>
        </p:nvGrpSpPr>
        <p:grpSpPr>
          <a:xfrm>
            <a:off x="8401365" y="1006475"/>
            <a:ext cx="10566085" cy="5344079"/>
            <a:chOff x="8544599" y="1311275"/>
            <a:chExt cx="10566085" cy="5344079"/>
          </a:xfrm>
        </p:grpSpPr>
        <p:pic>
          <p:nvPicPr>
            <p:cNvPr id="10" name="Picture 9" descr="A map of the world&#10;&#10;AI-generated content may be incorrect.">
              <a:extLst>
                <a:ext uri="{FF2B5EF4-FFF2-40B4-BE49-F238E27FC236}">
                  <a16:creationId xmlns:a16="http://schemas.microsoft.com/office/drawing/2014/main" id="{B59DDF36-FDCF-1C67-B265-1D49D6E6D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08" t="-3949" r="2" b="-1720"/>
            <a:stretch>
              <a:fillRect/>
            </a:stretch>
          </p:blipFill>
          <p:spPr>
            <a:xfrm>
              <a:off x="8544599" y="1311275"/>
              <a:ext cx="10566085" cy="5344079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027AC11-9D1D-BE4D-454C-07BC8F28CC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624050" y="3064601"/>
              <a:ext cx="88847" cy="888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A651EEF-02F4-D108-18D8-9B0ADB4C6A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867242" y="2378075"/>
              <a:ext cx="88847" cy="888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0DCC321-28A5-2093-9503-D3C464737F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87102" y="3424579"/>
              <a:ext cx="88847" cy="888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A76A72E-8C8E-E0AD-883D-D02EE48F13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86050" y="3621045"/>
              <a:ext cx="88847" cy="888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C9AA0AF-EDA7-BEF7-951F-FDF75171EB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113211" y="3640309"/>
              <a:ext cx="88847" cy="888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D8B0243-F807-073D-A8F4-AFD3FF32A7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575363" y="3013478"/>
              <a:ext cx="88847" cy="888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96F5C14-D899-A986-5580-237FE06054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575364" y="3013818"/>
              <a:ext cx="88847" cy="888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06ED37E-4985-D404-5A4E-C39F39CE97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87711" y="3681584"/>
              <a:ext cx="88847" cy="888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70DCBDC-FA78-187D-EC25-6EB972D3EE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195636" y="3570459"/>
              <a:ext cx="88847" cy="888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1B94E0B-C653-5E4D-29A0-E694F16DE8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36801" y="3659306"/>
              <a:ext cx="88847" cy="888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CD7C4CF-DBA7-D57E-D1CB-44718A4767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490826" y="3694231"/>
              <a:ext cx="88847" cy="888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</p:grp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68A30CF1-5B53-40E5-943F-DB4B564E9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5122DFCC-1B4D-2456-CA82-047014997C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050" y="1609017"/>
            <a:ext cx="6458433" cy="759194"/>
          </a:xfrm>
        </p:spPr>
        <p:txBody>
          <a:bodyPr lIns="0" tIns="0" rIns="0" bIns="0"/>
          <a:lstStyle>
            <a:lvl1pPr marL="12700" indent="-12700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MEART in Motion</a:t>
            </a:r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265C4C6D-089C-4226-C85F-B91E6CF190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10777" y="2363080"/>
            <a:ext cx="6160780" cy="632238"/>
          </a:xfrm>
        </p:spPr>
        <p:txBody>
          <a:bodyPr/>
          <a:lstStyle>
            <a:lvl1pPr marL="19050" indent="-19050">
              <a:buNone/>
              <a:tabLst/>
              <a:defRPr sz="3600">
                <a:solidFill>
                  <a:schemeClr val="accent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MP H12026 Vs H1 2025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2E308D-90E3-2FFA-F135-90F6F92955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128075" y="7050506"/>
            <a:ext cx="4060825" cy="2057400"/>
          </a:xfrm>
        </p:spPr>
        <p:txBody>
          <a:bodyPr/>
          <a:lstStyle>
            <a:lvl1pPr marL="23813" indent="-23813">
              <a:buNone/>
              <a:tabLst/>
              <a:defRPr sz="3600" i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lang="en-US" spc="-35" dirty="0">
                <a:solidFill>
                  <a:srgbClr val="88C900"/>
                </a:solidFill>
                <a:cs typeface="Futura PT Book"/>
              </a:rPr>
              <a:t>From</a:t>
            </a:r>
            <a:r>
              <a:rPr lang="en-US" spc="-195" dirty="0">
                <a:solidFill>
                  <a:srgbClr val="88C900"/>
                </a:solidFill>
                <a:cs typeface="Futura PT Book"/>
              </a:rPr>
              <a:t> </a:t>
            </a:r>
            <a:r>
              <a:rPr lang="en-US" spc="-10" dirty="0">
                <a:solidFill>
                  <a:srgbClr val="88C900"/>
                </a:solidFill>
                <a:cs typeface="Futura PT Book"/>
              </a:rPr>
              <a:t>navigating </a:t>
            </a:r>
            <a:r>
              <a:rPr lang="en-US" dirty="0">
                <a:solidFill>
                  <a:srgbClr val="88C900"/>
                </a:solidFill>
                <a:cs typeface="Futura PT Book"/>
              </a:rPr>
              <a:t>complexity</a:t>
            </a:r>
            <a:r>
              <a:rPr lang="en-US" spc="-60" dirty="0">
                <a:solidFill>
                  <a:srgbClr val="88C900"/>
                </a:solidFill>
                <a:cs typeface="Futura PT Book"/>
              </a:rPr>
              <a:t> </a:t>
            </a:r>
            <a:r>
              <a:rPr lang="en-US" spc="-25" dirty="0">
                <a:solidFill>
                  <a:srgbClr val="88C900"/>
                </a:solidFill>
                <a:cs typeface="Futura PT Book"/>
              </a:rPr>
              <a:t>to </a:t>
            </a:r>
            <a:r>
              <a:rPr lang="en-US" dirty="0">
                <a:solidFill>
                  <a:srgbClr val="88C900"/>
                </a:solidFill>
                <a:cs typeface="Futura PT Book"/>
              </a:rPr>
              <a:t>delivering</a:t>
            </a:r>
            <a:r>
              <a:rPr lang="en-US" spc="-5" dirty="0">
                <a:solidFill>
                  <a:srgbClr val="88C900"/>
                </a:solidFill>
                <a:cs typeface="Futura PT Book"/>
              </a:rPr>
              <a:t> </a:t>
            </a:r>
            <a:r>
              <a:rPr lang="en-US" spc="-10" dirty="0">
                <a:solidFill>
                  <a:srgbClr val="88C900"/>
                </a:solidFill>
                <a:cs typeface="Futura PT Book"/>
              </a:rPr>
              <a:t>impact.</a:t>
            </a:r>
            <a:endParaRPr lang="en-US" dirty="0">
              <a:cs typeface="Futura PT Book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930ACF-9701-F475-5AD5-C7C6F39787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94910" y="3216275"/>
            <a:ext cx="4397375" cy="1273175"/>
          </a:xfrm>
          <a:solidFill>
            <a:schemeClr val="accent1">
              <a:alpha val="50000"/>
            </a:schemeClr>
          </a:solidFill>
        </p:spPr>
        <p:txBody>
          <a:bodyPr anchor="ctr"/>
          <a:lstStyle>
            <a:lvl1pPr marL="23813" indent="-23813">
              <a:buNone/>
              <a:tabLst/>
              <a:defRPr sz="36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F71A75B-68EA-37ED-7E76-7EB26CC284E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594799" y="4504198"/>
            <a:ext cx="4395600" cy="5137200"/>
          </a:xfrm>
          <a:solidFill>
            <a:schemeClr val="accent1">
              <a:alpha val="10000"/>
            </a:schemeClr>
          </a:solidFill>
        </p:spPr>
        <p:txBody>
          <a:bodyPr/>
          <a:lstStyle>
            <a:lvl1pPr marL="23813" indent="-23813">
              <a:buFont typeface="Arial" panose="020B0604020202020204" pitchFamily="34" charset="0"/>
              <a:buChar char="•"/>
              <a:tabLst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15900" indent="-215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E33C7B1-A872-8794-7A57-0D086489660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80162" y="3216275"/>
            <a:ext cx="4397375" cy="1273175"/>
          </a:xfrm>
          <a:solidFill>
            <a:schemeClr val="accent2">
              <a:alpha val="50000"/>
            </a:schemeClr>
          </a:solidFill>
        </p:spPr>
        <p:txBody>
          <a:bodyPr anchor="ctr"/>
          <a:lstStyle>
            <a:lvl1pPr marL="23813" indent="-23813">
              <a:buNone/>
              <a:tabLst/>
              <a:defRPr sz="36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defTabSz="914400">
              <a:lnSpc>
                <a:spcPts val="4320"/>
              </a:lnSpc>
              <a:spcBef>
                <a:spcPts val="0"/>
              </a:spcBef>
              <a:defRPr/>
            </a:pPr>
            <a:endParaRPr lang="en-US" dirty="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7F21264E-8629-2B07-214E-1B0B1D3AF6E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80051" y="4504198"/>
            <a:ext cx="4395600" cy="5137200"/>
          </a:xfrm>
          <a:solidFill>
            <a:schemeClr val="accent2">
              <a:alpha val="10000"/>
            </a:schemeClr>
          </a:solidFill>
        </p:spPr>
        <p:txBody>
          <a:bodyPr/>
          <a:lstStyle>
            <a:lvl1pPr marL="23813" indent="-23813">
              <a:buFont typeface="Arial" panose="020B0604020202020204" pitchFamily="34" charset="0"/>
              <a:buChar char="•"/>
              <a:tabLst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15900" indent="-215900">
              <a:lnSpc>
                <a:spcPct val="100000"/>
              </a:lnSpc>
              <a:spcBef>
                <a:spcPts val="600"/>
              </a:spcBef>
            </a:pPr>
            <a:endParaRPr lang="en-US" dirty="0"/>
          </a:p>
        </p:txBody>
      </p:sp>
      <p:pic>
        <p:nvPicPr>
          <p:cNvPr id="4" name="Picture 3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4BC01AA7-1305-55E7-5B56-71D3C66147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1FD1BB75-37B5-41AD-B2AF-D6E80FEF68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985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4F1A4287-E23C-BDF3-8741-8E7B3A02E1F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0104100" cy="11309350"/>
          </a:xfrm>
        </p:spPr>
        <p:txBody>
          <a:bodyPr/>
          <a:lstStyle/>
          <a:p>
            <a:endParaRPr lang="en-OM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E6162214-C22D-8D51-8227-E6886B15E2C3}"/>
              </a:ext>
            </a:extLst>
          </p:cNvPr>
          <p:cNvSpPr/>
          <p:nvPr userDrawn="1"/>
        </p:nvSpPr>
        <p:spPr>
          <a:xfrm>
            <a:off x="1047088" y="1047088"/>
            <a:ext cx="18010505" cy="9214485"/>
          </a:xfrm>
          <a:custGeom>
            <a:avLst/>
            <a:gdLst/>
            <a:ahLst/>
            <a:cxnLst/>
            <a:rect l="l" t="t" r="r" b="b"/>
            <a:pathLst>
              <a:path w="18010505" h="9214485">
                <a:moveTo>
                  <a:pt x="0" y="9214379"/>
                </a:moveTo>
                <a:lnTo>
                  <a:pt x="18009922" y="9214379"/>
                </a:lnTo>
                <a:lnTo>
                  <a:pt x="18009922" y="0"/>
                </a:lnTo>
                <a:lnTo>
                  <a:pt x="0" y="0"/>
                </a:lnTo>
                <a:lnTo>
                  <a:pt x="0" y="9214379"/>
                </a:lnTo>
                <a:close/>
              </a:path>
            </a:pathLst>
          </a:custGeom>
          <a:ln w="20941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DE7AE42A-3F3D-D6FF-C4CC-7D3123DF1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24" name="object 17">
            <a:extLst>
              <a:ext uri="{FF2B5EF4-FFF2-40B4-BE49-F238E27FC236}">
                <a16:creationId xmlns:a16="http://schemas.microsoft.com/office/drawing/2014/main" id="{476A3A92-8204-B522-4ED6-ADDC7AA2749A}"/>
              </a:ext>
            </a:extLst>
          </p:cNvPr>
          <p:cNvSpPr txBox="1"/>
          <p:nvPr userDrawn="1"/>
        </p:nvSpPr>
        <p:spPr>
          <a:xfrm>
            <a:off x="1047088" y="10576436"/>
            <a:ext cx="189166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chemeClr val="bg1"/>
                </a:solidFill>
                <a:latin typeface="Futura PT Medium"/>
                <a:cs typeface="Futura PT Medium"/>
              </a:rPr>
              <a:t>omancables.com</a:t>
            </a:r>
            <a:endParaRPr sz="2200" dirty="0">
              <a:solidFill>
                <a:schemeClr val="bg1"/>
              </a:solidFill>
              <a:latin typeface="Futura PT Medium"/>
              <a:cs typeface="Futura PT Medium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10D6FF2F-6E50-2407-62BB-0480E0C839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65808" y="1465922"/>
            <a:ext cx="8967242" cy="8377200"/>
          </a:xfrm>
          <a:solidFill>
            <a:schemeClr val="accent1">
              <a:alpha val="85000"/>
            </a:schemeClr>
          </a:solidFill>
        </p:spPr>
        <p:txBody>
          <a:bodyPr wrap="square" lIns="540000" tIns="3816000">
            <a:noAutofit/>
          </a:bodyPr>
          <a:lstStyle>
            <a:lvl1pPr marL="20638" indent="-20638">
              <a:buNone/>
              <a:tabLst/>
              <a:defRPr sz="3600">
                <a:solidFill>
                  <a:schemeClr val="bg1"/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 lvl="0" indent="0" algn="l" defTabSz="914400" rtl="0" eaLnBrk="1" fontAlgn="auto" latinLnBrk="0" hangingPunct="1">
              <a:lnSpc>
                <a:spcPct val="101099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Lorem</a:t>
            </a:r>
            <a:r>
              <a:rPr kumimoji="0" lang="en-US" sz="3600" b="0" i="0" u="none" strike="noStrike" kern="1200" cap="none" spc="4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ipsum</a:t>
            </a:r>
            <a:r>
              <a:rPr kumimoji="0" lang="en-US" sz="3600" b="0" i="0" u="none" strike="noStrike" kern="1200" cap="none" spc="4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dolor</a:t>
            </a:r>
            <a:r>
              <a:rPr kumimoji="0" lang="en-US" sz="3600" b="0" i="0" u="none" strike="noStrike" kern="1200" cap="none" spc="4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sit</a:t>
            </a:r>
            <a:r>
              <a:rPr kumimoji="0" lang="en-US" sz="3600" b="0" i="0" u="none" strike="noStrike" kern="1200" cap="none" spc="4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amet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,</a:t>
            </a:r>
            <a:r>
              <a:rPr kumimoji="0" lang="en-US" sz="3600" b="0" i="0" u="none" strike="noStrike" kern="1200" cap="none" spc="4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-1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consectetuer</a:t>
            </a:r>
            <a:r>
              <a:rPr kumimoji="0" lang="en-US" sz="3600" b="0" i="0" u="none" strike="noStrike" kern="1200" cap="none" spc="-1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adipiscing</a:t>
            </a:r>
            <a:r>
              <a:rPr kumimoji="0" lang="en-US" sz="3600" b="0" i="0" u="none" strike="noStrike" kern="1200" cap="none" spc="6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elit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,</a:t>
            </a:r>
            <a:r>
              <a:rPr kumimoji="0" lang="en-US" sz="3600" b="0" i="0" u="none" strike="noStrike" kern="1200" cap="none" spc="7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sed</a:t>
            </a:r>
            <a:r>
              <a:rPr kumimoji="0" lang="en-US" sz="3600" b="0" i="0" u="none" strike="noStrike" kern="1200" cap="none" spc="7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diam</a:t>
            </a:r>
            <a:r>
              <a:rPr kumimoji="0" lang="en-US" sz="3600" b="0" i="0" u="none" strike="noStrike" kern="1200" cap="none" spc="7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nonummy</a:t>
            </a:r>
            <a:r>
              <a:rPr kumimoji="0" lang="en-US" sz="3600" b="0" i="0" u="none" strike="noStrike" kern="1200" cap="none" spc="7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-2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nibh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Medium"/>
              <a:ea typeface="+mn-ea"/>
              <a:cs typeface="Futura PT Medium"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2A4121F-8A99-6A09-C35C-2D65F07DE7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5453" y="1881092"/>
            <a:ext cx="6050833" cy="2338455"/>
          </a:xfrm>
        </p:spPr>
        <p:txBody>
          <a:bodyPr wrap="square">
            <a:spAutoFit/>
          </a:bodyPr>
          <a:lstStyle>
            <a:lvl1pPr marL="17463" indent="-17463">
              <a:buNone/>
              <a:tabLst/>
              <a:defRPr sz="8000">
                <a:solidFill>
                  <a:schemeClr val="bg1"/>
                </a:solidFill>
                <a:latin typeface="+mj-lt"/>
              </a:defRPr>
            </a:lvl1pPr>
            <a:lvl2pPr>
              <a:buNone/>
              <a:defRPr sz="8000">
                <a:latin typeface="+mj-lt"/>
              </a:defRPr>
            </a:lvl2pPr>
            <a:lvl3pPr>
              <a:buNone/>
              <a:defRPr sz="8000">
                <a:latin typeface="+mj-lt"/>
              </a:defRPr>
            </a:lvl3pPr>
            <a:lvl4pPr>
              <a:buNone/>
              <a:defRPr sz="8000">
                <a:latin typeface="+mj-lt"/>
              </a:defRPr>
            </a:lvl4pPr>
            <a:lvl5pPr>
              <a:buNone/>
              <a:defRPr sz="8000">
                <a:latin typeface="+mj-lt"/>
              </a:defRPr>
            </a:lvl5pPr>
          </a:lstStyle>
          <a:p>
            <a:pPr lvl="0"/>
            <a:r>
              <a:rPr lang="en-US" dirty="0"/>
              <a:t>Cover Template 03</a:t>
            </a:r>
            <a:endParaRPr lang="en-OM" dirty="0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965432D2-333E-5C3C-92D9-39F5BD1F2B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51025" y="8474075"/>
            <a:ext cx="8658225" cy="595932"/>
          </a:xfrm>
        </p:spPr>
        <p:txBody>
          <a:bodyPr wrap="square">
            <a:spAutoFit/>
          </a:bodyPr>
          <a:lstStyle>
            <a:lvl1pPr marL="20638" indent="-20638">
              <a:buNone/>
              <a:tabLst/>
              <a:defRPr sz="3600">
                <a:solidFill>
                  <a:schemeClr val="bg1"/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PPT PRESENTATION TEMPLATE COVER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B8D3D806-47C3-0CCC-3CD3-EEEF55691A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51025" y="9095553"/>
            <a:ext cx="7667625" cy="428066"/>
          </a:xfrm>
        </p:spPr>
        <p:txBody>
          <a:bodyPr wrap="square">
            <a:spAutoFit/>
          </a:bodyPr>
          <a:lstStyle>
            <a:lvl1pPr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 January 2025</a:t>
            </a:r>
            <a:endParaRPr lang="en-OM" dirty="0"/>
          </a:p>
        </p:txBody>
      </p:sp>
      <p:pic>
        <p:nvPicPr>
          <p:cNvPr id="2" name="Picture 1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B527C87A-6DF7-2F69-1B12-B42368237B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328" y="1465517"/>
            <a:ext cx="2822322" cy="1064958"/>
          </a:xfrm>
          <a:prstGeom prst="rect">
            <a:avLst/>
          </a:prstGeom>
        </p:spPr>
      </p:pic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1FDC17B-BF75-F064-5641-EA0B8691833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9656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881F4BF8-44D1-57E2-C15B-1FEBEB6ED4CF}"/>
              </a:ext>
            </a:extLst>
          </p:cNvPr>
          <p:cNvSpPr/>
          <p:nvPr userDrawn="1"/>
        </p:nvSpPr>
        <p:spPr>
          <a:xfrm>
            <a:off x="0" y="1269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AC8B66D-E55E-7A8D-BE90-C58BD38E73A7}"/>
              </a:ext>
            </a:extLst>
          </p:cNvPr>
          <p:cNvGrpSpPr/>
          <p:nvPr userDrawn="1"/>
        </p:nvGrpSpPr>
        <p:grpSpPr>
          <a:xfrm>
            <a:off x="17419377" y="10455275"/>
            <a:ext cx="1624273" cy="612139"/>
            <a:chOff x="17487448" y="217668"/>
            <a:chExt cx="1624273" cy="612139"/>
          </a:xfrm>
        </p:grpSpPr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C181D8D2-621E-CFF3-6B69-F0AD5029984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87448" y="217668"/>
              <a:ext cx="617488" cy="612139"/>
            </a:xfrm>
            <a:prstGeom prst="rect">
              <a:avLst/>
            </a:prstGeom>
          </p:spPr>
        </p:pic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31C53ED5-4B3E-0C5F-034F-8A6D90E9A15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71576" y="356871"/>
              <a:ext cx="940145" cy="333348"/>
            </a:xfrm>
            <a:prstGeom prst="rect">
              <a:avLst/>
            </a:prstGeom>
          </p:spPr>
        </p:pic>
      </p:grp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CCCA15B-D94B-CBB7-4C50-7A73FFC3D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A6B5A9A9-9A42-C487-30B5-B97DDE7C01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EA7C725A-9867-BB48-EE6F-DD2BC7D7C9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050" y="1609017"/>
            <a:ext cx="6458433" cy="759194"/>
          </a:xfrm>
        </p:spPr>
        <p:txBody>
          <a:bodyPr lIns="0" tIns="0" rIns="0" bIns="0"/>
          <a:lstStyle>
            <a:lvl1pPr marL="12700" indent="-12700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dirty="0"/>
              <a:t>Blank Slide</a:t>
            </a:r>
            <a:endParaRPr lang="en-OM" dirty="0"/>
          </a:p>
        </p:txBody>
      </p:sp>
    </p:spTree>
    <p:extLst>
      <p:ext uri="{BB962C8B-B14F-4D97-AF65-F5344CB8AC3E}">
        <p14:creationId xmlns:p14="http://schemas.microsoft.com/office/powerpoint/2010/main" val="4068872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AC8B66D-E55E-7A8D-BE90-C58BD38E73A7}"/>
              </a:ext>
            </a:extLst>
          </p:cNvPr>
          <p:cNvGrpSpPr/>
          <p:nvPr userDrawn="1"/>
        </p:nvGrpSpPr>
        <p:grpSpPr>
          <a:xfrm>
            <a:off x="17419377" y="10455275"/>
            <a:ext cx="1624273" cy="612139"/>
            <a:chOff x="17487448" y="217668"/>
            <a:chExt cx="1624273" cy="612139"/>
          </a:xfrm>
        </p:grpSpPr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C181D8D2-621E-CFF3-6B69-F0AD5029984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87448" y="217668"/>
              <a:ext cx="617488" cy="612139"/>
            </a:xfrm>
            <a:prstGeom prst="rect">
              <a:avLst/>
            </a:prstGeom>
          </p:spPr>
        </p:pic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31C53ED5-4B3E-0C5F-034F-8A6D90E9A15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71576" y="356871"/>
              <a:ext cx="940145" cy="333348"/>
            </a:xfrm>
            <a:prstGeom prst="rect">
              <a:avLst/>
            </a:prstGeom>
          </p:spPr>
        </p:pic>
      </p:grp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CCCA15B-D94B-CBB7-4C50-7A73FFC3D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A6B5A9A9-9A42-C487-30B5-B97DDE7C01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EA7C725A-9867-BB48-EE6F-DD2BC7D7C9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050" y="1609017"/>
            <a:ext cx="6458433" cy="759194"/>
          </a:xfrm>
        </p:spPr>
        <p:txBody>
          <a:bodyPr lIns="0" tIns="0" rIns="0" bIns="0"/>
          <a:lstStyle>
            <a:lvl1pPr marL="12700" indent="-12700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dirty="0"/>
              <a:t>Empty Slide</a:t>
            </a:r>
            <a:endParaRPr lang="en-OM" dirty="0"/>
          </a:p>
        </p:txBody>
      </p:sp>
    </p:spTree>
    <p:extLst>
      <p:ext uri="{BB962C8B-B14F-4D97-AF65-F5344CB8AC3E}">
        <p14:creationId xmlns:p14="http://schemas.microsoft.com/office/powerpoint/2010/main" val="829457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9">
            <a:extLst>
              <a:ext uri="{FF2B5EF4-FFF2-40B4-BE49-F238E27FC236}">
                <a16:creationId xmlns:a16="http://schemas.microsoft.com/office/drawing/2014/main" id="{F13EAB56-926A-2426-FBCC-60BEAC240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" t="17435" r="5164" b="30594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10" name="Subtitle 16">
            <a:extLst>
              <a:ext uri="{FF2B5EF4-FFF2-40B4-BE49-F238E27FC236}">
                <a16:creationId xmlns:a16="http://schemas.microsoft.com/office/drawing/2014/main" id="{E4BA4EC6-3E9A-8624-F350-96F0C7AE62B3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1047088" y="1045818"/>
            <a:ext cx="9214485" cy="9211136"/>
          </a:xfrm>
          <a:solidFill>
            <a:schemeClr val="accent1">
              <a:alpha val="85000"/>
            </a:schemeClr>
          </a:solidFill>
        </p:spPr>
        <p:txBody>
          <a:bodyPr lIns="1260000" tIns="6983999" rIns="90000"/>
          <a:lstStyle>
            <a:lvl1pPr>
              <a:buNone/>
              <a:defRPr sz="9600"/>
            </a:lvl1pPr>
          </a:lstStyle>
          <a:p>
            <a:r>
              <a:rPr lang="en-US" dirty="0">
                <a:solidFill>
                  <a:srgbClr val="FFFFFF"/>
                </a:solidFill>
              </a:rPr>
              <a:t>Thank</a:t>
            </a:r>
            <a:r>
              <a:rPr lang="en-US" spc="-240" dirty="0">
                <a:solidFill>
                  <a:srgbClr val="FFFFFF"/>
                </a:solidFill>
              </a:rPr>
              <a:t> </a:t>
            </a:r>
            <a:r>
              <a:rPr lang="en-US" spc="-65" dirty="0">
                <a:solidFill>
                  <a:srgbClr val="FFFFFF"/>
                </a:solidFill>
              </a:rPr>
              <a:t>You!</a:t>
            </a:r>
            <a:endParaRPr lang="en-OM" dirty="0"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B651B9CB-E570-5D34-3297-467A65748B2F}"/>
              </a:ext>
            </a:extLst>
          </p:cNvPr>
          <p:cNvSpPr/>
          <p:nvPr userDrawn="1"/>
        </p:nvSpPr>
        <p:spPr>
          <a:xfrm>
            <a:off x="0" y="0"/>
            <a:ext cx="20104100" cy="11310620"/>
          </a:xfrm>
          <a:custGeom>
            <a:avLst/>
            <a:gdLst/>
            <a:ahLst/>
            <a:cxnLst/>
            <a:rect l="l" t="t" r="r" b="b"/>
            <a:pathLst>
              <a:path w="20104100" h="11310620">
                <a:moveTo>
                  <a:pt x="20104099" y="11310535"/>
                </a:moveTo>
                <a:lnTo>
                  <a:pt x="0" y="11310535"/>
                </a:lnTo>
                <a:lnTo>
                  <a:pt x="0" y="0"/>
                </a:lnTo>
                <a:lnTo>
                  <a:pt x="20104099" y="0"/>
                </a:lnTo>
                <a:lnTo>
                  <a:pt x="20104099" y="11310535"/>
                </a:lnTo>
                <a:close/>
              </a:path>
            </a:pathLst>
          </a:custGeom>
          <a:ln w="21182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047B379-7522-F53C-81A3-B0D0812E9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pic>
        <p:nvPicPr>
          <p:cNvPr id="6" name="Picture 5" descr="A logo with white text&#10;&#10;AI-generated content may be incorrect.">
            <a:extLst>
              <a:ext uri="{FF2B5EF4-FFF2-40B4-BE49-F238E27FC236}">
                <a16:creationId xmlns:a16="http://schemas.microsoft.com/office/drawing/2014/main" id="{0719E018-5CEB-300E-C9D0-B37DD6F303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38" y="2247788"/>
            <a:ext cx="4926550" cy="1860153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89E6E90F-4975-B98C-083C-7EBE69708A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740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49BEED11-D5A4-E0DE-1C8C-63F1B8E6FDF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0104100" cy="11309350"/>
          </a:xfrm>
        </p:spPr>
        <p:txBody>
          <a:bodyPr/>
          <a:lstStyle/>
          <a:p>
            <a:endParaRPr lang="en-OM"/>
          </a:p>
        </p:txBody>
      </p:sp>
      <p:sp>
        <p:nvSpPr>
          <p:cNvPr id="32" name="Subtitle 16">
            <a:extLst>
              <a:ext uri="{FF2B5EF4-FFF2-40B4-BE49-F238E27FC236}">
                <a16:creationId xmlns:a16="http://schemas.microsoft.com/office/drawing/2014/main" id="{F99D0EF5-D961-CCA4-CE5B-021CC0EE6BCC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1047088" y="1041373"/>
            <a:ext cx="9214485" cy="9211136"/>
          </a:xfrm>
          <a:solidFill>
            <a:schemeClr val="accent1">
              <a:alpha val="85000"/>
            </a:schemeClr>
          </a:solidFill>
        </p:spPr>
        <p:txBody>
          <a:bodyPr lIns="1260000" tIns="6983999" rIns="90000"/>
          <a:lstStyle>
            <a:lvl1pPr>
              <a:buNone/>
              <a:defRPr sz="9600"/>
            </a:lvl1pPr>
          </a:lstStyle>
          <a:p>
            <a:r>
              <a:rPr lang="en-US" dirty="0">
                <a:solidFill>
                  <a:srgbClr val="FFFFFF"/>
                </a:solidFill>
              </a:rPr>
              <a:t>Thank</a:t>
            </a:r>
            <a:r>
              <a:rPr lang="en-US" spc="-240" dirty="0">
                <a:solidFill>
                  <a:srgbClr val="FFFFFF"/>
                </a:solidFill>
              </a:rPr>
              <a:t> </a:t>
            </a:r>
            <a:r>
              <a:rPr lang="en-US" spc="-65" dirty="0">
                <a:solidFill>
                  <a:srgbClr val="FFFFFF"/>
                </a:solidFill>
              </a:rPr>
              <a:t>You!</a:t>
            </a:r>
            <a:endParaRPr lang="en-OM" dirty="0"/>
          </a:p>
        </p:txBody>
      </p:sp>
      <p:sp>
        <p:nvSpPr>
          <p:cNvPr id="43" name="object 5">
            <a:extLst>
              <a:ext uri="{FF2B5EF4-FFF2-40B4-BE49-F238E27FC236}">
                <a16:creationId xmlns:a16="http://schemas.microsoft.com/office/drawing/2014/main" id="{1FBD21EA-E598-6E67-BD5F-4C58B68F7BBC}"/>
              </a:ext>
            </a:extLst>
          </p:cNvPr>
          <p:cNvSpPr/>
          <p:nvPr userDrawn="1"/>
        </p:nvSpPr>
        <p:spPr>
          <a:xfrm>
            <a:off x="0" y="-4445"/>
            <a:ext cx="20104100" cy="11310620"/>
          </a:xfrm>
          <a:custGeom>
            <a:avLst/>
            <a:gdLst/>
            <a:ahLst/>
            <a:cxnLst/>
            <a:rect l="l" t="t" r="r" b="b"/>
            <a:pathLst>
              <a:path w="20104100" h="11310620">
                <a:moveTo>
                  <a:pt x="20104099" y="11310535"/>
                </a:moveTo>
                <a:lnTo>
                  <a:pt x="0" y="11310535"/>
                </a:lnTo>
                <a:lnTo>
                  <a:pt x="0" y="0"/>
                </a:lnTo>
                <a:lnTo>
                  <a:pt x="20104099" y="0"/>
                </a:lnTo>
                <a:lnTo>
                  <a:pt x="20104099" y="11310535"/>
                </a:lnTo>
                <a:close/>
              </a:path>
            </a:pathLst>
          </a:custGeom>
          <a:ln w="21182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7">
            <a:extLst>
              <a:ext uri="{FF2B5EF4-FFF2-40B4-BE49-F238E27FC236}">
                <a16:creationId xmlns:a16="http://schemas.microsoft.com/office/drawing/2014/main" id="{3017C22B-6F9F-C2FE-D560-8FFE3291F458}"/>
              </a:ext>
            </a:extLst>
          </p:cNvPr>
          <p:cNvSpPr txBox="1"/>
          <p:nvPr userDrawn="1"/>
        </p:nvSpPr>
        <p:spPr>
          <a:xfrm>
            <a:off x="1047088" y="10571991"/>
            <a:ext cx="189166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chemeClr val="bg1"/>
                </a:solidFill>
                <a:latin typeface="Futura PT Medium"/>
                <a:cs typeface="Futura PT Medium"/>
              </a:rPr>
              <a:t>omancables.com</a:t>
            </a:r>
            <a:endParaRPr sz="2200" dirty="0">
              <a:solidFill>
                <a:schemeClr val="bg1"/>
              </a:solidFill>
              <a:latin typeface="Futura PT Medium"/>
              <a:cs typeface="Futura PT Medium"/>
            </a:endParaRPr>
          </a:p>
        </p:txBody>
      </p:sp>
      <p:sp>
        <p:nvSpPr>
          <p:cNvPr id="45" name="Footer Placeholder 4">
            <a:extLst>
              <a:ext uri="{FF2B5EF4-FFF2-40B4-BE49-F238E27FC236}">
                <a16:creationId xmlns:a16="http://schemas.microsoft.com/office/drawing/2014/main" id="{63795669-D994-1D82-D4F5-F927479A9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77648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pic>
        <p:nvPicPr>
          <p:cNvPr id="2" name="Picture 1" descr="A logo with white text&#10;&#10;AI-generated content may be incorrect.">
            <a:extLst>
              <a:ext uri="{FF2B5EF4-FFF2-40B4-BE49-F238E27FC236}">
                <a16:creationId xmlns:a16="http://schemas.microsoft.com/office/drawing/2014/main" id="{12D33662-4D51-59F4-E25C-4F92F8F5C4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38" y="2247788"/>
            <a:ext cx="4926550" cy="1860153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B77EA6E-1454-0808-69A3-1FCFA117B2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880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E015CC42-4166-E68F-009A-3E67BAD00B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0450" y="1082675"/>
            <a:ext cx="9525000" cy="8493786"/>
          </a:xfrm>
          <a:solidFill>
            <a:schemeClr val="accent1"/>
          </a:solidFill>
        </p:spPr>
        <p:txBody>
          <a:bodyPr wrap="square" lIns="576000" tIns="4284000" rIns="1548000">
            <a:noAutofit/>
          </a:bodyPr>
          <a:lstStyle>
            <a:lvl1pPr marL="12700" marR="5080" indent="0" algn="l" defTabSz="914400" rtl="0" eaLnBrk="1" fontAlgn="auto" latinLnBrk="0" hangingPunct="1">
              <a:lnSpc>
                <a:spcPts val="8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>
                <a:solidFill>
                  <a:schemeClr val="accent5"/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Cover </a:t>
            </a:r>
          </a:p>
          <a:p>
            <a:pPr lvl="0"/>
            <a:r>
              <a:rPr lang="en-US" dirty="0"/>
              <a:t>Template 04</a:t>
            </a:r>
            <a:endParaRPr lang="en-OM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DE7AE42A-3F3D-D6FF-C4CC-7D3123DF1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708A4F95-BE30-1EC7-A7C7-3F84C604A6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46225" y="8056658"/>
            <a:ext cx="8886825" cy="595932"/>
          </a:xfrm>
        </p:spPr>
        <p:txBody>
          <a:bodyPr wrap="square">
            <a:spAutoFit/>
          </a:bodyPr>
          <a:lstStyle>
            <a:lvl1pPr marL="20638" indent="-20638">
              <a:buNone/>
              <a:tabLst/>
              <a:defRPr sz="3600">
                <a:solidFill>
                  <a:schemeClr val="accent5"/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PPT PRESENTATION TEMPLATE COVER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4FE44EB4-642C-DE40-CC27-CE77C77B31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46225" y="8678136"/>
            <a:ext cx="7667625" cy="428066"/>
          </a:xfrm>
        </p:spPr>
        <p:txBody>
          <a:bodyPr wrap="square">
            <a:spAutoFit/>
          </a:bodyPr>
          <a:lstStyle>
            <a:lvl1pPr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4 January 2025</a:t>
            </a:r>
            <a:endParaRPr lang="en-OM" dirty="0"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5E0AFA8C-BA27-7CC7-290F-C96D7C2B07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3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7A045E33-DFB9-B24E-EF19-CA3AEF3663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0104100" cy="11309350"/>
          </a:xfrm>
        </p:spPr>
        <p:txBody>
          <a:bodyPr/>
          <a:lstStyle/>
          <a:p>
            <a:endParaRPr lang="en-OM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BB5C1E94-56B8-F8CD-90F2-34071F377B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0450" y="1082675"/>
            <a:ext cx="9296400" cy="8493786"/>
          </a:xfrm>
          <a:solidFill>
            <a:schemeClr val="accent1"/>
          </a:solidFill>
        </p:spPr>
        <p:txBody>
          <a:bodyPr wrap="square" lIns="576000" tIns="4284000" rIns="1548000">
            <a:noAutofit/>
          </a:bodyPr>
          <a:lstStyle>
            <a:lvl1pPr marL="12700" marR="5080" indent="0" algn="l" defTabSz="914400" rtl="0" eaLnBrk="1" fontAlgn="auto" latinLnBrk="0" hangingPunct="1">
              <a:lnSpc>
                <a:spcPts val="8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>
                <a:solidFill>
                  <a:schemeClr val="accent5"/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Cover Template 04</a:t>
            </a:r>
            <a:endParaRPr lang="en-OM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DE7AE42A-3F3D-D6FF-C4CC-7D3123DF1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24" name="object 17">
            <a:extLst>
              <a:ext uri="{FF2B5EF4-FFF2-40B4-BE49-F238E27FC236}">
                <a16:creationId xmlns:a16="http://schemas.microsoft.com/office/drawing/2014/main" id="{476A3A92-8204-B522-4ED6-ADDC7AA2749A}"/>
              </a:ext>
            </a:extLst>
          </p:cNvPr>
          <p:cNvSpPr txBox="1"/>
          <p:nvPr userDrawn="1"/>
        </p:nvSpPr>
        <p:spPr>
          <a:xfrm>
            <a:off x="1047088" y="10576436"/>
            <a:ext cx="189166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chemeClr val="bg1"/>
                </a:solidFill>
                <a:latin typeface="Futura PT Medium"/>
                <a:cs typeface="Futura PT Medium"/>
              </a:rPr>
              <a:t>omancables.com</a:t>
            </a:r>
            <a:endParaRPr sz="2200" dirty="0">
              <a:solidFill>
                <a:schemeClr val="bg1"/>
              </a:solidFill>
              <a:latin typeface="Futura PT Medium"/>
              <a:cs typeface="Futura PT Medium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A6C1949D-8444-06F1-605C-8886D155AB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46225" y="8056658"/>
            <a:ext cx="8582025" cy="595932"/>
          </a:xfrm>
        </p:spPr>
        <p:txBody>
          <a:bodyPr wrap="square">
            <a:spAutoFit/>
          </a:bodyPr>
          <a:lstStyle>
            <a:lvl1pPr marL="20638" indent="-20638">
              <a:buNone/>
              <a:tabLst/>
              <a:defRPr sz="3600">
                <a:solidFill>
                  <a:schemeClr val="accent5"/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PPT PRESENTATION TEMPLATE COVER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6BB3369-EDED-081F-028A-FFA48968EB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46225" y="8678136"/>
            <a:ext cx="7667625" cy="428066"/>
          </a:xfrm>
        </p:spPr>
        <p:txBody>
          <a:bodyPr wrap="square">
            <a:spAutoFit/>
          </a:bodyPr>
          <a:lstStyle>
            <a:lvl1pPr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4 January 2025</a:t>
            </a:r>
            <a:endParaRPr lang="en-OM" dirty="0"/>
          </a:p>
        </p:txBody>
      </p:sp>
      <p:pic>
        <p:nvPicPr>
          <p:cNvPr id="3" name="Picture 2" descr="A logo with white text&#10;&#10;AI-generated content may be incorrect.">
            <a:extLst>
              <a:ext uri="{FF2B5EF4-FFF2-40B4-BE49-F238E27FC236}">
                <a16:creationId xmlns:a16="http://schemas.microsoft.com/office/drawing/2014/main" id="{EFE7C4D0-719A-2D0B-F343-69B609CA7E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74" y="1645182"/>
            <a:ext cx="3808944" cy="1438170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A238CBF6-CF6C-4B50-57D1-B9FC5AEBD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>
            <a:spAutoFit/>
          </a:bodyPr>
          <a:lstStyle>
            <a:lvl1pPr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545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>
            <a:extLst>
              <a:ext uri="{FF2B5EF4-FFF2-40B4-BE49-F238E27FC236}">
                <a16:creationId xmlns:a16="http://schemas.microsoft.com/office/drawing/2014/main" id="{AE1AB2A8-8C54-E71F-5458-2AE0D42A7AE6}"/>
              </a:ext>
            </a:extLst>
          </p:cNvPr>
          <p:cNvSpPr/>
          <p:nvPr userDrawn="1"/>
        </p:nvSpPr>
        <p:spPr>
          <a:xfrm>
            <a:off x="-4531819" y="972996"/>
            <a:ext cx="9300034" cy="9300034"/>
          </a:xfrm>
          <a:prstGeom prst="ellipse">
            <a:avLst/>
          </a:prstGeom>
          <a:noFill/>
          <a:ln w="21590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EE52D099-E8CB-C414-F6E9-603E6C74C03C}"/>
              </a:ext>
            </a:extLst>
          </p:cNvPr>
          <p:cNvSpPr/>
          <p:nvPr userDrawn="1"/>
        </p:nvSpPr>
        <p:spPr>
          <a:xfrm>
            <a:off x="1047088" y="1047088"/>
            <a:ext cx="18010505" cy="9214485"/>
          </a:xfrm>
          <a:custGeom>
            <a:avLst/>
            <a:gdLst/>
            <a:ahLst/>
            <a:cxnLst/>
            <a:rect l="l" t="t" r="r" b="b"/>
            <a:pathLst>
              <a:path w="18010505" h="9214485">
                <a:moveTo>
                  <a:pt x="0" y="9214379"/>
                </a:moveTo>
                <a:lnTo>
                  <a:pt x="18009922" y="9214379"/>
                </a:lnTo>
                <a:lnTo>
                  <a:pt x="18009922" y="0"/>
                </a:lnTo>
                <a:lnTo>
                  <a:pt x="0" y="0"/>
                </a:lnTo>
                <a:lnTo>
                  <a:pt x="0" y="9214379"/>
                </a:lnTo>
                <a:close/>
              </a:path>
            </a:pathLst>
          </a:custGeom>
          <a:ln w="21695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BB2A902-B8CA-688C-2C4E-137487DEB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E197614-7811-30BE-BC98-F09DFB3207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3450" y="4401244"/>
            <a:ext cx="8229600" cy="2319418"/>
          </a:xfrm>
        </p:spPr>
        <p:txBody>
          <a:bodyPr wrap="square">
            <a:spAutoFit/>
          </a:bodyPr>
          <a:lstStyle>
            <a:lvl1pPr marL="17463" indent="-17463">
              <a:buNone/>
              <a:tabLst/>
              <a:defRPr sz="8000">
                <a:solidFill>
                  <a:schemeClr val="tx1"/>
                </a:solidFill>
                <a:latin typeface="+mj-lt"/>
              </a:defRPr>
            </a:lvl1pPr>
            <a:lvl2pPr>
              <a:buNone/>
              <a:defRPr sz="8000">
                <a:latin typeface="+mj-lt"/>
              </a:defRPr>
            </a:lvl2pPr>
            <a:lvl3pPr>
              <a:buNone/>
              <a:defRPr sz="8000">
                <a:latin typeface="+mj-lt"/>
              </a:defRPr>
            </a:lvl3pPr>
            <a:lvl4pPr>
              <a:buNone/>
              <a:defRPr sz="8000">
                <a:latin typeface="+mj-lt"/>
              </a:defRPr>
            </a:lvl4pPr>
            <a:lvl5pPr>
              <a:buNone/>
              <a:defRPr sz="8000">
                <a:latin typeface="+mj-lt"/>
              </a:defRPr>
            </a:lvl5pPr>
          </a:lstStyle>
          <a:p>
            <a:pPr lvl="0"/>
            <a:r>
              <a:rPr lang="en-US" dirty="0"/>
              <a:t>Cover Template on White 05</a:t>
            </a:r>
            <a:endParaRPr lang="en-OM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561AC818-0E27-A1D8-AF9C-7506B40364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9939" y="6883059"/>
            <a:ext cx="9219911" cy="595932"/>
          </a:xfrm>
        </p:spPr>
        <p:txBody>
          <a:bodyPr wrap="square">
            <a:spAutoFit/>
          </a:bodyPr>
          <a:lstStyle>
            <a:lvl1pPr marL="20638" indent="-20638">
              <a:buNone/>
              <a:tabLst/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PPT PRESENTATION TEMPLATE COVER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865B3EE-2CE8-9B68-41AC-E793FCF39E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89939" y="7504537"/>
            <a:ext cx="8353425" cy="428066"/>
          </a:xfrm>
        </p:spPr>
        <p:txBody>
          <a:bodyPr>
            <a:spAutoFit/>
          </a:bodyPr>
          <a:lstStyle>
            <a:lvl1pPr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4 January 2025</a:t>
            </a:r>
            <a:endParaRPr lang="en-OM" dirty="0"/>
          </a:p>
        </p:txBody>
      </p:sp>
      <p:pic>
        <p:nvPicPr>
          <p:cNvPr id="8" name="Picture 7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2FFA7EE5-34D9-FBDF-867C-EA75EA4890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325" y="8483732"/>
            <a:ext cx="3636222" cy="1372070"/>
          </a:xfrm>
          <a:prstGeom prst="rect">
            <a:avLst/>
          </a:prstGeom>
        </p:spPr>
      </p:pic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364A95EF-350B-B2FF-DFF1-29288FC8FE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441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2BD9C83-B178-4DBE-F9B0-362803A44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en-OM" dirty="0"/>
          </a:p>
        </p:txBody>
      </p:sp>
    </p:spTree>
    <p:extLst>
      <p:ext uri="{BB962C8B-B14F-4D97-AF65-F5344CB8AC3E}">
        <p14:creationId xmlns:p14="http://schemas.microsoft.com/office/powerpoint/2010/main" val="336940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61" r:id="rId2"/>
    <p:sldLayoutId id="2147483718" r:id="rId3"/>
    <p:sldLayoutId id="2147483762" r:id="rId4"/>
    <p:sldLayoutId id="2147483719" r:id="rId5"/>
    <p:sldLayoutId id="2147483763" r:id="rId6"/>
    <p:sldLayoutId id="2147483740" r:id="rId7"/>
    <p:sldLayoutId id="2147483764" r:id="rId8"/>
    <p:sldLayoutId id="2147483720" r:id="rId9"/>
    <p:sldLayoutId id="2147483765" r:id="rId10"/>
    <p:sldLayoutId id="2147483722" r:id="rId11"/>
    <p:sldLayoutId id="2147483766" r:id="rId12"/>
    <p:sldLayoutId id="2147483721" r:id="rId13"/>
    <p:sldLayoutId id="2147483767" r:id="rId14"/>
    <p:sldLayoutId id="2147483707" r:id="rId15"/>
    <p:sldLayoutId id="2147483768" r:id="rId16"/>
    <p:sldLayoutId id="2147483723" r:id="rId17"/>
    <p:sldLayoutId id="2147483769" r:id="rId18"/>
    <p:sldLayoutId id="2147483724" r:id="rId19"/>
    <p:sldLayoutId id="2147483770" r:id="rId20"/>
    <p:sldLayoutId id="2147483725" r:id="rId21"/>
    <p:sldLayoutId id="2147483771" r:id="rId22"/>
    <p:sldLayoutId id="2147483726" r:id="rId23"/>
    <p:sldLayoutId id="2147483772" r:id="rId24"/>
    <p:sldLayoutId id="2147483708" r:id="rId25"/>
    <p:sldLayoutId id="2147483709" r:id="rId26"/>
    <p:sldLayoutId id="2147483774" r:id="rId27"/>
    <p:sldLayoutId id="2147483743" r:id="rId28"/>
    <p:sldLayoutId id="2147483742" r:id="rId29"/>
    <p:sldLayoutId id="2147483776" r:id="rId30"/>
    <p:sldLayoutId id="2147483741" r:id="rId31"/>
    <p:sldLayoutId id="2147483777" r:id="rId32"/>
    <p:sldLayoutId id="2147483744" r:id="rId33"/>
    <p:sldLayoutId id="2147483745" r:id="rId34"/>
    <p:sldLayoutId id="2147483779" r:id="rId35"/>
    <p:sldLayoutId id="2147483711" r:id="rId36"/>
    <p:sldLayoutId id="2147483747" r:id="rId37"/>
    <p:sldLayoutId id="2147483728" r:id="rId38"/>
    <p:sldLayoutId id="2147483749" r:id="rId39"/>
    <p:sldLayoutId id="2147483746" r:id="rId40"/>
    <p:sldLayoutId id="2147483729" r:id="rId41"/>
    <p:sldLayoutId id="2147483732" r:id="rId42"/>
    <p:sldLayoutId id="2147483750" r:id="rId43"/>
    <p:sldLayoutId id="2147483731" r:id="rId44"/>
    <p:sldLayoutId id="2147483751" r:id="rId45"/>
    <p:sldLayoutId id="2147483730" r:id="rId46"/>
    <p:sldLayoutId id="2147483752" r:id="rId47"/>
    <p:sldLayoutId id="2147483733" r:id="rId48"/>
    <p:sldLayoutId id="2147483753" r:id="rId49"/>
    <p:sldLayoutId id="2147483734" r:id="rId50"/>
    <p:sldLayoutId id="2147483754" r:id="rId51"/>
    <p:sldLayoutId id="2147483735" r:id="rId52"/>
    <p:sldLayoutId id="2147483755" r:id="rId53"/>
    <p:sldLayoutId id="2147483736" r:id="rId54"/>
    <p:sldLayoutId id="2147483737" r:id="rId55"/>
    <p:sldLayoutId id="2147483757" r:id="rId56"/>
    <p:sldLayoutId id="2147483738" r:id="rId57"/>
    <p:sldLayoutId id="2147483758" r:id="rId58"/>
    <p:sldLayoutId id="2147483739" r:id="rId59"/>
    <p:sldLayoutId id="2147483712" r:id="rId60"/>
    <p:sldLayoutId id="2147483780" r:id="rId61"/>
    <p:sldLayoutId id="2147483717" r:id="rId62"/>
    <p:sldLayoutId id="2147483760" r:id="rId63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omancables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omancables.com/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omancables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mancables.com/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mancables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mancables.com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hyperlink" Target="https://omancables.com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hyperlink" Target="https://omancables.com/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4" Type="http://schemas.openxmlformats.org/officeDocument/2006/relationships/hyperlink" Target="https://omancables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hyperlink" Target="https://omancables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6" Type="http://schemas.openxmlformats.org/officeDocument/2006/relationships/hyperlink" Target="https://omancables.com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hyperlink" Target="https://omancables.com/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omancables.com/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hyperlink" Target="https://omancables.com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chart" Target="../charts/chart11.xml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Relationship Id="rId9" Type="http://schemas.openxmlformats.org/officeDocument/2006/relationships/hyperlink" Target="https://omancables.com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hyperlink" Target="https://omancables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Relationship Id="rId4" Type="http://schemas.openxmlformats.org/officeDocument/2006/relationships/hyperlink" Target="https://omancables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Relationship Id="rId6" Type="http://schemas.openxmlformats.org/officeDocument/2006/relationships/hyperlink" Target="https://omancables.com/" TargetMode="External"/><Relationship Id="rId5" Type="http://schemas.openxmlformats.org/officeDocument/2006/relationships/image" Target="../media/image67.jpg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omancables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omancables.com/" TargetMode="External"/><Relationship Id="rId1" Type="http://schemas.openxmlformats.org/officeDocument/2006/relationships/slideLayout" Target="../slideLayouts/slideLayout5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omancables.com/" TargetMode="Externa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mancables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omancables.com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omancables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omancables.com/" TargetMode="Externa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omancables.com/" TargetMode="External"/><Relationship Id="rId1" Type="http://schemas.openxmlformats.org/officeDocument/2006/relationships/slideLayout" Target="../slideLayouts/slideLayout59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26" Type="http://schemas.openxmlformats.org/officeDocument/2006/relationships/image" Target="../media/image91.png"/><Relationship Id="rId39" Type="http://schemas.openxmlformats.org/officeDocument/2006/relationships/image" Target="../media/image104.png"/><Relationship Id="rId21" Type="http://schemas.openxmlformats.org/officeDocument/2006/relationships/image" Target="../media/image86.png"/><Relationship Id="rId34" Type="http://schemas.openxmlformats.org/officeDocument/2006/relationships/image" Target="../media/image99.png"/><Relationship Id="rId42" Type="http://schemas.openxmlformats.org/officeDocument/2006/relationships/image" Target="../media/image107.png"/><Relationship Id="rId47" Type="http://schemas.openxmlformats.org/officeDocument/2006/relationships/image" Target="../media/image112.png"/><Relationship Id="rId50" Type="http://schemas.openxmlformats.org/officeDocument/2006/relationships/image" Target="../media/image115.png"/><Relationship Id="rId55" Type="http://schemas.openxmlformats.org/officeDocument/2006/relationships/image" Target="../media/image120.png"/><Relationship Id="rId63" Type="http://schemas.openxmlformats.org/officeDocument/2006/relationships/image" Target="../media/image128.png"/><Relationship Id="rId68" Type="http://schemas.openxmlformats.org/officeDocument/2006/relationships/image" Target="../media/image133.png"/><Relationship Id="rId7" Type="http://schemas.openxmlformats.org/officeDocument/2006/relationships/image" Target="../media/image72.png"/><Relationship Id="rId71" Type="http://schemas.openxmlformats.org/officeDocument/2006/relationships/image" Target="../media/image136.png"/><Relationship Id="rId2" Type="http://schemas.openxmlformats.org/officeDocument/2006/relationships/hyperlink" Target="https://omancables.com/" TargetMode="External"/><Relationship Id="rId16" Type="http://schemas.openxmlformats.org/officeDocument/2006/relationships/image" Target="../media/image81.png"/><Relationship Id="rId29" Type="http://schemas.openxmlformats.org/officeDocument/2006/relationships/image" Target="../media/image94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24" Type="http://schemas.openxmlformats.org/officeDocument/2006/relationships/image" Target="../media/image89.png"/><Relationship Id="rId32" Type="http://schemas.openxmlformats.org/officeDocument/2006/relationships/image" Target="../media/image97.png"/><Relationship Id="rId37" Type="http://schemas.openxmlformats.org/officeDocument/2006/relationships/image" Target="../media/image102.png"/><Relationship Id="rId40" Type="http://schemas.openxmlformats.org/officeDocument/2006/relationships/image" Target="../media/image105.png"/><Relationship Id="rId45" Type="http://schemas.openxmlformats.org/officeDocument/2006/relationships/image" Target="../media/image110.png"/><Relationship Id="rId53" Type="http://schemas.openxmlformats.org/officeDocument/2006/relationships/image" Target="../media/image118.png"/><Relationship Id="rId58" Type="http://schemas.openxmlformats.org/officeDocument/2006/relationships/image" Target="../media/image123.png"/><Relationship Id="rId66" Type="http://schemas.openxmlformats.org/officeDocument/2006/relationships/image" Target="../media/image131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23" Type="http://schemas.openxmlformats.org/officeDocument/2006/relationships/image" Target="../media/image88.png"/><Relationship Id="rId28" Type="http://schemas.openxmlformats.org/officeDocument/2006/relationships/image" Target="../media/image93.png"/><Relationship Id="rId36" Type="http://schemas.openxmlformats.org/officeDocument/2006/relationships/image" Target="../media/image101.png"/><Relationship Id="rId49" Type="http://schemas.openxmlformats.org/officeDocument/2006/relationships/image" Target="../media/image114.png"/><Relationship Id="rId57" Type="http://schemas.openxmlformats.org/officeDocument/2006/relationships/image" Target="../media/image122.png"/><Relationship Id="rId61" Type="http://schemas.openxmlformats.org/officeDocument/2006/relationships/image" Target="../media/image126.png"/><Relationship Id="rId10" Type="http://schemas.openxmlformats.org/officeDocument/2006/relationships/image" Target="../media/image75.png"/><Relationship Id="rId19" Type="http://schemas.openxmlformats.org/officeDocument/2006/relationships/image" Target="../media/image84.png"/><Relationship Id="rId31" Type="http://schemas.openxmlformats.org/officeDocument/2006/relationships/image" Target="../media/image96.png"/><Relationship Id="rId44" Type="http://schemas.openxmlformats.org/officeDocument/2006/relationships/image" Target="../media/image109.png"/><Relationship Id="rId52" Type="http://schemas.openxmlformats.org/officeDocument/2006/relationships/image" Target="../media/image117.png"/><Relationship Id="rId60" Type="http://schemas.openxmlformats.org/officeDocument/2006/relationships/image" Target="../media/image125.png"/><Relationship Id="rId65" Type="http://schemas.openxmlformats.org/officeDocument/2006/relationships/image" Target="../media/image13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Relationship Id="rId22" Type="http://schemas.openxmlformats.org/officeDocument/2006/relationships/image" Target="../media/image87.png"/><Relationship Id="rId27" Type="http://schemas.openxmlformats.org/officeDocument/2006/relationships/image" Target="../media/image92.png"/><Relationship Id="rId30" Type="http://schemas.openxmlformats.org/officeDocument/2006/relationships/image" Target="../media/image95.png"/><Relationship Id="rId35" Type="http://schemas.openxmlformats.org/officeDocument/2006/relationships/image" Target="../media/image100.png"/><Relationship Id="rId43" Type="http://schemas.openxmlformats.org/officeDocument/2006/relationships/image" Target="../media/image108.png"/><Relationship Id="rId48" Type="http://schemas.openxmlformats.org/officeDocument/2006/relationships/image" Target="../media/image113.png"/><Relationship Id="rId56" Type="http://schemas.openxmlformats.org/officeDocument/2006/relationships/image" Target="../media/image121.png"/><Relationship Id="rId64" Type="http://schemas.openxmlformats.org/officeDocument/2006/relationships/image" Target="../media/image129.png"/><Relationship Id="rId69" Type="http://schemas.openxmlformats.org/officeDocument/2006/relationships/image" Target="../media/image134.png"/><Relationship Id="rId8" Type="http://schemas.openxmlformats.org/officeDocument/2006/relationships/image" Target="../media/image73.png"/><Relationship Id="rId51" Type="http://schemas.openxmlformats.org/officeDocument/2006/relationships/image" Target="../media/image116.png"/><Relationship Id="rId72" Type="http://schemas.openxmlformats.org/officeDocument/2006/relationships/image" Target="../media/image137.png"/><Relationship Id="rId3" Type="http://schemas.openxmlformats.org/officeDocument/2006/relationships/image" Target="../media/image68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5" Type="http://schemas.openxmlformats.org/officeDocument/2006/relationships/image" Target="../media/image90.png"/><Relationship Id="rId33" Type="http://schemas.openxmlformats.org/officeDocument/2006/relationships/image" Target="../media/image98.png"/><Relationship Id="rId38" Type="http://schemas.openxmlformats.org/officeDocument/2006/relationships/image" Target="../media/image103.png"/><Relationship Id="rId46" Type="http://schemas.openxmlformats.org/officeDocument/2006/relationships/image" Target="../media/image111.png"/><Relationship Id="rId59" Type="http://schemas.openxmlformats.org/officeDocument/2006/relationships/image" Target="../media/image124.png"/><Relationship Id="rId67" Type="http://schemas.openxmlformats.org/officeDocument/2006/relationships/image" Target="../media/image132.png"/><Relationship Id="rId20" Type="http://schemas.openxmlformats.org/officeDocument/2006/relationships/image" Target="../media/image85.png"/><Relationship Id="rId41" Type="http://schemas.openxmlformats.org/officeDocument/2006/relationships/image" Target="../media/image106.png"/><Relationship Id="rId54" Type="http://schemas.openxmlformats.org/officeDocument/2006/relationships/image" Target="../media/image119.png"/><Relationship Id="rId62" Type="http://schemas.openxmlformats.org/officeDocument/2006/relationships/image" Target="../media/image127.png"/><Relationship Id="rId70" Type="http://schemas.openxmlformats.org/officeDocument/2006/relationships/image" Target="../media/image1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omancables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omancables.com/" TargetMode="External"/><Relationship Id="rId1" Type="http://schemas.openxmlformats.org/officeDocument/2006/relationships/slideLayout" Target="../slideLayouts/slideLayout6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omancables.com/" TargetMode="External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hyperlink" Target="https://omancables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omancables.com/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omancables.com/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omancables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omancables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omancable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77CDFA-FF3F-DC1A-6E6E-195377D94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6" b="7826"/>
          <a:stretch/>
        </p:blipFill>
        <p:spPr>
          <a:xfrm>
            <a:off x="17640" y="-1"/>
            <a:ext cx="20104100" cy="11308557"/>
          </a:xfrm>
          <a:prstGeom prst="rect">
            <a:avLst/>
          </a:prstGeom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9838D3FA-EB1F-00F8-208F-EC4BEAD20820}"/>
              </a:ext>
            </a:extLst>
          </p:cNvPr>
          <p:cNvSpPr>
            <a:spLocks/>
          </p:cNvSpPr>
          <p:nvPr/>
        </p:nvSpPr>
        <p:spPr>
          <a:xfrm>
            <a:off x="1047088" y="1047088"/>
            <a:ext cx="18010505" cy="9214485"/>
          </a:xfrm>
          <a:custGeom>
            <a:avLst/>
            <a:gdLst/>
            <a:ahLst/>
            <a:cxnLst/>
            <a:rect l="l" t="t" r="r" b="b"/>
            <a:pathLst>
              <a:path w="18010505" h="9214485">
                <a:moveTo>
                  <a:pt x="18009922" y="0"/>
                </a:moveTo>
                <a:lnTo>
                  <a:pt x="0" y="0"/>
                </a:lnTo>
                <a:lnTo>
                  <a:pt x="0" y="9214379"/>
                </a:lnTo>
                <a:lnTo>
                  <a:pt x="18009922" y="9214379"/>
                </a:lnTo>
                <a:lnTo>
                  <a:pt x="18009922" y="0"/>
                </a:lnTo>
                <a:close/>
              </a:path>
            </a:pathLst>
          </a:custGeom>
          <a:solidFill>
            <a:srgbClr val="88C900">
              <a:alpha val="84999"/>
            </a:srgbClr>
          </a:solidFill>
        </p:spPr>
        <p:txBody>
          <a:bodyPr wrap="square" lIns="0" tIns="0" rIns="0" bIns="0" rtlCol="0"/>
          <a:lstStyle/>
          <a:p>
            <a:pPr marL="0" algn="l" defTabSz="914400" rtl="0" eaLnBrk="1" latinLnBrk="0" hangingPunct="1"/>
            <a:endParaRPr/>
          </a:p>
        </p:txBody>
      </p:sp>
      <p:pic>
        <p:nvPicPr>
          <p:cNvPr id="7" name="Picture 6" descr="A logo with white text&#10;&#10;AI-generated content may be incorrect.">
            <a:extLst>
              <a:ext uri="{FF2B5EF4-FFF2-40B4-BE49-F238E27FC236}">
                <a16:creationId xmlns:a16="http://schemas.microsoft.com/office/drawing/2014/main" id="{F3D628DA-10F8-7496-3429-DF1E3EDD61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19" y="2031402"/>
            <a:ext cx="4210594" cy="1589824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1B48F5F-3DAD-0A98-FDC3-675CAC4011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49A0DF-0BC2-BC86-B102-2ECEC3CE07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0A25B7C-5EFF-ACE4-7C72-2C7E923E08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OM" dirty="0"/>
          </a:p>
        </p:txBody>
      </p:sp>
      <p:sp>
        <p:nvSpPr>
          <p:cNvPr id="3" name="Text Placeholder 13">
            <a:hlinkClick r:id="rId4"/>
            <a:extLst>
              <a:ext uri="{FF2B5EF4-FFF2-40B4-BE49-F238E27FC236}">
                <a16:creationId xmlns:a16="http://schemas.microsoft.com/office/drawing/2014/main" id="{2EB7DD40-B08B-AB99-3303-17DB4A91224C}"/>
              </a:ext>
            </a:extLst>
          </p:cNvPr>
          <p:cNvSpPr txBox="1">
            <a:spLocks/>
          </p:cNvSpPr>
          <p:nvPr/>
        </p:nvSpPr>
        <p:spPr>
          <a:xfrm>
            <a:off x="1142336" y="10571516"/>
            <a:ext cx="2375562" cy="400110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omancables.com</a:t>
            </a:r>
            <a:endParaRPr lang="en-OM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298E70-9841-505E-0E92-7CA73B26C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r="462" b="18685"/>
          <a:stretch>
            <a:fillRect/>
          </a:stretch>
        </p:blipFill>
        <p:spPr>
          <a:xfrm>
            <a:off x="0" y="1477133"/>
            <a:ext cx="9975850" cy="9832217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757182-9270-8FF7-BF2B-6BAFF998ED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C117CDC-48B4-4C95-F3B3-080A3E3007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OM"/>
          </a:p>
        </p:txBody>
      </p:sp>
      <p:pic>
        <p:nvPicPr>
          <p:cNvPr id="5" name="Picture 4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3DB24DF5-6E9B-0501-11CA-8900F35627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6" name="Text Placeholder 13">
            <a:hlinkClick r:id="rId5"/>
            <a:extLst>
              <a:ext uri="{FF2B5EF4-FFF2-40B4-BE49-F238E27FC236}">
                <a16:creationId xmlns:a16="http://schemas.microsoft.com/office/drawing/2014/main" id="{3EFBCBE4-E300-22EE-ED72-9B1D34A8A670}"/>
              </a:ext>
            </a:extLst>
          </p:cNvPr>
          <p:cNvSpPr txBox="1">
            <a:spLocks/>
          </p:cNvSpPr>
          <p:nvPr/>
        </p:nvSpPr>
        <p:spPr>
          <a:xfrm>
            <a:off x="1142336" y="10571516"/>
            <a:ext cx="2375562" cy="400110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omancables.com</a:t>
            </a:r>
            <a:endParaRPr lang="en-OM" dirty="0"/>
          </a:p>
        </p:txBody>
      </p:sp>
    </p:spTree>
    <p:extLst>
      <p:ext uri="{BB962C8B-B14F-4D97-AF65-F5344CB8AC3E}">
        <p14:creationId xmlns:p14="http://schemas.microsoft.com/office/powerpoint/2010/main" val="2428647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023EDC-5BDE-C7D8-4048-C1D532CF05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D8103B-A862-157C-C243-DE6268C46F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OM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5D9E0-0E97-3AF1-197E-F96F53063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6250" y="4668203"/>
            <a:ext cx="12039599" cy="6772275"/>
          </a:xfrm>
          <a:prstGeom prst="rect">
            <a:avLst/>
          </a:prstGeom>
        </p:spPr>
      </p:pic>
      <p:pic>
        <p:nvPicPr>
          <p:cNvPr id="3" name="Picture 2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678AD221-6D6D-1B3C-2729-DF348F056C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9" name="Text Placeholder 13">
            <a:hlinkClick r:id="rId4"/>
            <a:extLst>
              <a:ext uri="{FF2B5EF4-FFF2-40B4-BE49-F238E27FC236}">
                <a16:creationId xmlns:a16="http://schemas.microsoft.com/office/drawing/2014/main" id="{D8C76AB4-E913-F0A6-381F-9AB19EBBFF09}"/>
              </a:ext>
            </a:extLst>
          </p:cNvPr>
          <p:cNvSpPr txBox="1">
            <a:spLocks/>
          </p:cNvSpPr>
          <p:nvPr/>
        </p:nvSpPr>
        <p:spPr>
          <a:xfrm>
            <a:off x="1142336" y="10571516"/>
            <a:ext cx="2375562" cy="400110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omancables.com</a:t>
            </a:r>
            <a:endParaRPr lang="en-OM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F19AAA2C-39A6-40AF-ACF9-DCC8411AE7F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b="11595"/>
          <a:stretch>
            <a:fillRect/>
          </a:stretch>
        </p:blipFill>
        <p:spPr>
          <a:xfrm>
            <a:off x="1060450" y="2454274"/>
            <a:ext cx="18035756" cy="780267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96FB0A-567D-ED71-B8D4-6FDD60133C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5C8156-F49E-DD3D-6CBA-6E1D7BB007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8" name="Text Placeholder 13">
            <a:hlinkClick r:id="rId3"/>
            <a:extLst>
              <a:ext uri="{FF2B5EF4-FFF2-40B4-BE49-F238E27FC236}">
                <a16:creationId xmlns:a16="http://schemas.microsoft.com/office/drawing/2014/main" id="{82446494-414F-7C5D-2A82-874E6F336A7A}"/>
              </a:ext>
            </a:extLst>
          </p:cNvPr>
          <p:cNvSpPr txBox="1">
            <a:spLocks/>
          </p:cNvSpPr>
          <p:nvPr/>
        </p:nvSpPr>
        <p:spPr>
          <a:xfrm>
            <a:off x="1142336" y="10571516"/>
            <a:ext cx="2375562" cy="400110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omancables.com</a:t>
            </a:r>
            <a:endParaRPr lang="en-OM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17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BB24DC-CB81-4F9A-94EB-5ED236D5CE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E2DA796-2F15-A657-E909-3DDA4CD32F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7E71A3-9393-AD71-55AF-7AA9E5B807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03375" y="5380038"/>
            <a:ext cx="13371123" cy="2376487"/>
          </a:xfrm>
        </p:spPr>
        <p:txBody>
          <a:bodyPr>
            <a:norm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r>
              <a:rPr lang="en-US" dirty="0"/>
              <a:t>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esse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5621226-B198-2A8A-0A98-28130E31D8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6" name="Text Placeholder 13">
            <a:hlinkClick r:id="rId3"/>
            <a:extLst>
              <a:ext uri="{FF2B5EF4-FFF2-40B4-BE49-F238E27FC236}">
                <a16:creationId xmlns:a16="http://schemas.microsoft.com/office/drawing/2014/main" id="{F4E6407A-1ECC-B8AD-6C1D-40BE3AFDBEC8}"/>
              </a:ext>
            </a:extLst>
          </p:cNvPr>
          <p:cNvSpPr txBox="1">
            <a:spLocks/>
          </p:cNvSpPr>
          <p:nvPr/>
        </p:nvSpPr>
        <p:spPr>
          <a:xfrm>
            <a:off x="1142336" y="10571516"/>
            <a:ext cx="2375562" cy="400110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omancables.com</a:t>
            </a:r>
            <a:endParaRPr lang="en-OM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2">
            <a:extLst>
              <a:ext uri="{FF2B5EF4-FFF2-40B4-BE49-F238E27FC236}">
                <a16:creationId xmlns:a16="http://schemas.microsoft.com/office/drawing/2014/main" id="{6C60DA7E-06FF-B3A9-089E-6F02521150B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5339" y="1047089"/>
            <a:ext cx="8011672" cy="4676222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F1D6A31-D8EF-80BC-3C44-671DE6ED09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AF3160A-86BA-2ED2-BA4C-79F0592CB4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E7DDD-83C1-2E13-DA02-64DF3259EE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03375" y="5387975"/>
            <a:ext cx="7534275" cy="4589463"/>
          </a:xfrm>
        </p:spPr>
        <p:txBody>
          <a:bodyPr>
            <a:normAutofit/>
          </a:bodyPr>
          <a:lstStyle/>
          <a:p>
            <a:r>
              <a:rPr lang="en-US" sz="2200" dirty="0"/>
              <a:t>Lorem ipsum dolor sit </a:t>
            </a:r>
            <a:r>
              <a:rPr lang="en-US" sz="2200" dirty="0" err="1"/>
              <a:t>amet</a:t>
            </a:r>
            <a:r>
              <a:rPr lang="en-US" sz="2200" dirty="0"/>
              <a:t>, </a:t>
            </a:r>
            <a:r>
              <a:rPr lang="en-US" sz="2200" dirty="0" err="1"/>
              <a:t>consectetuer</a:t>
            </a:r>
            <a:r>
              <a:rPr lang="en-US" sz="2200" dirty="0"/>
              <a:t> </a:t>
            </a:r>
            <a:r>
              <a:rPr lang="en-US" sz="2200" dirty="0" err="1"/>
              <a:t>adipiscing</a:t>
            </a:r>
            <a:r>
              <a:rPr lang="en-US" sz="2200" dirty="0"/>
              <a:t> </a:t>
            </a:r>
            <a:r>
              <a:rPr lang="en-US" sz="2200" dirty="0" err="1"/>
              <a:t>elit</a:t>
            </a:r>
            <a:r>
              <a:rPr lang="en-US" sz="2200" dirty="0"/>
              <a:t>, sed diam </a:t>
            </a:r>
            <a:r>
              <a:rPr lang="en-US" sz="2200" dirty="0" err="1"/>
              <a:t>nonummy</a:t>
            </a:r>
            <a:r>
              <a:rPr lang="en-US" sz="2200" dirty="0"/>
              <a:t> </a:t>
            </a:r>
            <a:r>
              <a:rPr lang="en-US" sz="2200" dirty="0" err="1"/>
              <a:t>nibh</a:t>
            </a:r>
            <a:r>
              <a:rPr lang="en-US" sz="2200" dirty="0"/>
              <a:t> </a:t>
            </a:r>
            <a:r>
              <a:rPr lang="en-US" sz="2200" dirty="0" err="1"/>
              <a:t>euismod</a:t>
            </a:r>
            <a:r>
              <a:rPr lang="en-US" sz="2200" dirty="0"/>
              <a:t> </a:t>
            </a:r>
            <a:r>
              <a:rPr lang="en-US" sz="2200" dirty="0" err="1"/>
              <a:t>tincidunt</a:t>
            </a:r>
            <a:r>
              <a:rPr lang="en-US" sz="2200" dirty="0"/>
              <a:t> </a:t>
            </a:r>
            <a:r>
              <a:rPr lang="en-US" sz="2200" dirty="0" err="1"/>
              <a:t>ut</a:t>
            </a:r>
            <a:r>
              <a:rPr lang="en-US" sz="2200" dirty="0"/>
              <a:t> </a:t>
            </a:r>
            <a:r>
              <a:rPr lang="en-US" sz="2200" dirty="0" err="1"/>
              <a:t>laoreet</a:t>
            </a:r>
            <a:r>
              <a:rPr lang="en-US" sz="2200" dirty="0"/>
              <a:t> dolore magna </a:t>
            </a:r>
            <a:r>
              <a:rPr lang="en-US" sz="2200" dirty="0" err="1"/>
              <a:t>aliquam</a:t>
            </a:r>
            <a:r>
              <a:rPr lang="en-US" sz="2200" dirty="0"/>
              <a:t> </a:t>
            </a:r>
            <a:r>
              <a:rPr lang="en-US" sz="2200" dirty="0" err="1"/>
              <a:t>erat</a:t>
            </a:r>
            <a:r>
              <a:rPr lang="en-US" sz="2200" dirty="0"/>
              <a:t> </a:t>
            </a:r>
            <a:r>
              <a:rPr lang="en-US" sz="2200" dirty="0" err="1"/>
              <a:t>volutpat</a:t>
            </a:r>
            <a:r>
              <a:rPr lang="en-US" sz="2200" dirty="0"/>
              <a:t>. Ut </a:t>
            </a:r>
            <a:r>
              <a:rPr lang="en-US" sz="2200" dirty="0" err="1"/>
              <a:t>wisi</a:t>
            </a:r>
            <a:r>
              <a:rPr lang="en-US" sz="2200" dirty="0"/>
              <a:t> </a:t>
            </a:r>
            <a:r>
              <a:rPr lang="en-US" sz="2200" dirty="0" err="1"/>
              <a:t>enim</a:t>
            </a:r>
            <a:r>
              <a:rPr lang="en-US" sz="2200" dirty="0"/>
              <a:t> ad minim </a:t>
            </a:r>
            <a:r>
              <a:rPr lang="en-US" sz="2200" dirty="0" err="1"/>
              <a:t>veniam</a:t>
            </a:r>
            <a:r>
              <a:rPr lang="en-US" sz="2200" dirty="0"/>
              <a:t>, </a:t>
            </a:r>
            <a:r>
              <a:rPr lang="en-US" sz="2200" dirty="0" err="1"/>
              <a:t>quis</a:t>
            </a:r>
            <a:r>
              <a:rPr lang="en-US" sz="2200" dirty="0"/>
              <a:t> </a:t>
            </a:r>
            <a:r>
              <a:rPr lang="en-US" sz="2200" dirty="0" err="1"/>
              <a:t>nostrud</a:t>
            </a:r>
            <a:r>
              <a:rPr lang="en-US" sz="2200" dirty="0"/>
              <a:t> </a:t>
            </a:r>
            <a:r>
              <a:rPr lang="en-US" sz="2200" dirty="0" err="1"/>
              <a:t>exerci</a:t>
            </a:r>
            <a:r>
              <a:rPr lang="en-US" sz="2200" dirty="0"/>
              <a:t> </a:t>
            </a:r>
            <a:r>
              <a:rPr lang="en-US" sz="2200" dirty="0" err="1"/>
              <a:t>tation</a:t>
            </a:r>
            <a:r>
              <a:rPr lang="en-US" sz="2200" dirty="0"/>
              <a:t> </a:t>
            </a:r>
            <a:r>
              <a:rPr lang="en-US" sz="2200" dirty="0" err="1"/>
              <a:t>ullamcorper</a:t>
            </a:r>
            <a:r>
              <a:rPr lang="en-US" sz="2200" dirty="0"/>
              <a:t> </a:t>
            </a:r>
            <a:r>
              <a:rPr lang="en-US" sz="2200" dirty="0" err="1"/>
              <a:t>suscipit</a:t>
            </a:r>
            <a:r>
              <a:rPr lang="en-US" sz="2200" dirty="0"/>
              <a:t> </a:t>
            </a:r>
            <a:r>
              <a:rPr lang="en-US" sz="2200" dirty="0" err="1"/>
              <a:t>lobortis</a:t>
            </a:r>
            <a:r>
              <a:rPr lang="en-US" sz="2200" dirty="0"/>
              <a:t> </a:t>
            </a:r>
            <a:r>
              <a:rPr lang="en-US" sz="2200" dirty="0" err="1"/>
              <a:t>nisl</a:t>
            </a:r>
            <a:r>
              <a:rPr lang="en-US" sz="2200" dirty="0"/>
              <a:t> </a:t>
            </a:r>
            <a:r>
              <a:rPr lang="en-US" sz="2200" dirty="0" err="1"/>
              <a:t>ut</a:t>
            </a:r>
            <a:r>
              <a:rPr lang="en-US" sz="2200" dirty="0"/>
              <a:t> </a:t>
            </a:r>
            <a:r>
              <a:rPr lang="en-US" sz="2200" dirty="0" err="1"/>
              <a:t>aliquip</a:t>
            </a:r>
            <a:r>
              <a:rPr lang="en-US" sz="2200" dirty="0"/>
              <a:t> ex </a:t>
            </a:r>
            <a:r>
              <a:rPr lang="en-US" sz="2200" dirty="0" err="1"/>
              <a:t>ea</a:t>
            </a:r>
            <a:r>
              <a:rPr lang="en-US" sz="2200" dirty="0"/>
              <a:t> </a:t>
            </a:r>
            <a:r>
              <a:rPr lang="en-US" sz="2200" dirty="0" err="1"/>
              <a:t>commodo</a:t>
            </a:r>
            <a:r>
              <a:rPr lang="en-US" sz="2200" dirty="0"/>
              <a:t> </a:t>
            </a:r>
            <a:r>
              <a:rPr lang="en-US" sz="2200" dirty="0" err="1"/>
              <a:t>consequat</a:t>
            </a:r>
            <a:r>
              <a:rPr lang="en-US" sz="2200" dirty="0"/>
              <a:t>.</a:t>
            </a:r>
          </a:p>
          <a:p>
            <a:r>
              <a:rPr lang="en-US" sz="2200" dirty="0"/>
              <a:t>Duis autem vel </a:t>
            </a:r>
            <a:r>
              <a:rPr lang="en-US" sz="2200" dirty="0" err="1"/>
              <a:t>eum</a:t>
            </a:r>
            <a:r>
              <a:rPr lang="en-US" sz="2200" dirty="0"/>
              <a:t> </a:t>
            </a:r>
            <a:r>
              <a:rPr lang="en-US" sz="2200" dirty="0" err="1"/>
              <a:t>iriure</a:t>
            </a:r>
            <a:r>
              <a:rPr lang="en-US" sz="2200" dirty="0"/>
              <a:t> dolor in </a:t>
            </a:r>
            <a:r>
              <a:rPr lang="en-US" sz="2200" dirty="0" err="1"/>
              <a:t>hendrerit</a:t>
            </a:r>
            <a:r>
              <a:rPr lang="en-US" sz="2200" dirty="0"/>
              <a:t> in </a:t>
            </a:r>
            <a:r>
              <a:rPr lang="en-US" sz="2200" dirty="0" err="1"/>
              <a:t>vulputate</a:t>
            </a:r>
            <a:r>
              <a:rPr lang="en-US" sz="2200" dirty="0"/>
              <a:t> </a:t>
            </a:r>
            <a:r>
              <a:rPr lang="en-US" sz="2200" dirty="0" err="1"/>
              <a:t>velit</a:t>
            </a:r>
            <a:r>
              <a:rPr lang="en-US" sz="2200" dirty="0"/>
              <a:t> esse </a:t>
            </a:r>
            <a:r>
              <a:rPr lang="en-US" sz="2200" dirty="0" err="1"/>
              <a:t>molestie</a:t>
            </a:r>
            <a:r>
              <a:rPr lang="en-US" sz="2200" dirty="0"/>
              <a:t> </a:t>
            </a:r>
            <a:r>
              <a:rPr lang="en-US" sz="2200" dirty="0" err="1"/>
              <a:t>consequat</a:t>
            </a:r>
            <a:r>
              <a:rPr lang="en-US" sz="2200" dirty="0"/>
              <a:t>, vel illum dolore </a:t>
            </a:r>
            <a:r>
              <a:rPr lang="en-US" sz="2200" dirty="0" err="1"/>
              <a:t>eu</a:t>
            </a:r>
            <a:r>
              <a:rPr lang="en-US" sz="2200" dirty="0"/>
              <a:t> </a:t>
            </a:r>
            <a:r>
              <a:rPr lang="en-US" sz="2200" dirty="0" err="1"/>
              <a:t>feugiat</a:t>
            </a:r>
            <a:r>
              <a:rPr lang="en-US" sz="2200" dirty="0"/>
              <a:t> </a:t>
            </a:r>
            <a:r>
              <a:rPr lang="en-US" sz="2200" dirty="0" err="1"/>
              <a:t>nulla</a:t>
            </a:r>
            <a:r>
              <a:rPr lang="en-US" sz="2200" dirty="0"/>
              <a:t> </a:t>
            </a:r>
            <a:r>
              <a:rPr lang="en-US" sz="2200" dirty="0" err="1"/>
              <a:t>facilisis</a:t>
            </a:r>
            <a:r>
              <a:rPr lang="en-US" sz="2200" dirty="0"/>
              <a:t> at </a:t>
            </a:r>
            <a:r>
              <a:rPr lang="en-US" sz="2200" dirty="0" err="1"/>
              <a:t>vero</a:t>
            </a:r>
            <a:r>
              <a:rPr lang="en-US" sz="2200" dirty="0"/>
              <a:t> eros et </a:t>
            </a:r>
            <a:r>
              <a:rPr lang="en-US" sz="2200" dirty="0" err="1"/>
              <a:t>accumsan</a:t>
            </a:r>
            <a:r>
              <a:rPr lang="en-US" sz="2200" dirty="0"/>
              <a:t> et </a:t>
            </a:r>
            <a:r>
              <a:rPr lang="en-US" sz="2200" dirty="0" err="1"/>
              <a:t>iusto</a:t>
            </a:r>
            <a:r>
              <a:rPr lang="en-US" sz="2200" dirty="0"/>
              <a:t> </a:t>
            </a:r>
            <a:r>
              <a:rPr lang="en-US" sz="2200" dirty="0" err="1"/>
              <a:t>odio</a:t>
            </a:r>
            <a:r>
              <a:rPr lang="en-US" sz="2200" dirty="0"/>
              <a:t> </a:t>
            </a:r>
            <a:r>
              <a:rPr lang="en-US" sz="2200" dirty="0" err="1"/>
              <a:t>dignissim</a:t>
            </a:r>
            <a:r>
              <a:rPr lang="en-US" sz="2200" dirty="0"/>
              <a:t> qui </a:t>
            </a:r>
            <a:r>
              <a:rPr lang="en-US" sz="2200" dirty="0" err="1"/>
              <a:t>blandit</a:t>
            </a:r>
            <a:r>
              <a:rPr lang="en-US" sz="2200" dirty="0"/>
              <a:t> </a:t>
            </a:r>
            <a:r>
              <a:rPr lang="en-US" sz="2200" dirty="0" err="1"/>
              <a:t>praesent</a:t>
            </a:r>
            <a:r>
              <a:rPr lang="en-US" sz="2200" dirty="0"/>
              <a:t> </a:t>
            </a:r>
            <a:r>
              <a:rPr lang="en-US" sz="2200" dirty="0" err="1"/>
              <a:t>luptatum</a:t>
            </a:r>
            <a:r>
              <a:rPr lang="en-US" sz="2200" dirty="0"/>
              <a:t> </a:t>
            </a:r>
            <a:r>
              <a:rPr lang="en-US" sz="2200" dirty="0" err="1"/>
              <a:t>zzril</a:t>
            </a:r>
            <a:r>
              <a:rPr lang="en-US" sz="2200" dirty="0"/>
              <a:t> </a:t>
            </a:r>
            <a:r>
              <a:rPr lang="en-US" sz="2200" dirty="0" err="1"/>
              <a:t>delenit</a:t>
            </a:r>
            <a:r>
              <a:rPr lang="en-US" sz="2200" dirty="0"/>
              <a:t> </a:t>
            </a:r>
            <a:r>
              <a:rPr lang="en-US" sz="2200" dirty="0" err="1"/>
              <a:t>augue</a:t>
            </a:r>
            <a:r>
              <a:rPr lang="en-US" sz="2200" dirty="0"/>
              <a:t> </a:t>
            </a:r>
            <a:r>
              <a:rPr lang="en-US" sz="2200" dirty="0" err="1"/>
              <a:t>duis</a:t>
            </a:r>
            <a:r>
              <a:rPr lang="en-US" sz="2200" dirty="0"/>
              <a:t> dolore </a:t>
            </a:r>
            <a:r>
              <a:rPr lang="en-US" sz="2200" dirty="0" err="1"/>
              <a:t>te</a:t>
            </a:r>
            <a:r>
              <a:rPr lang="en-US" sz="2200" dirty="0"/>
              <a:t> </a:t>
            </a:r>
            <a:r>
              <a:rPr lang="en-US" sz="2200" dirty="0" err="1"/>
              <a:t>feugait</a:t>
            </a:r>
            <a:r>
              <a:rPr lang="en-US" sz="2200" dirty="0"/>
              <a:t> </a:t>
            </a:r>
            <a:r>
              <a:rPr lang="en-US" sz="2200" dirty="0" err="1"/>
              <a:t>nulla</a:t>
            </a:r>
            <a:r>
              <a:rPr lang="en-US" sz="2200" dirty="0"/>
              <a:t> </a:t>
            </a:r>
            <a:r>
              <a:rPr lang="en-US" sz="2200" dirty="0" err="1"/>
              <a:t>facilisi</a:t>
            </a:r>
            <a:r>
              <a:rPr lang="en-US" sz="2200" dirty="0"/>
              <a:t>.</a:t>
            </a:r>
          </a:p>
          <a:p>
            <a:r>
              <a:rPr lang="en-US" sz="2200" dirty="0"/>
              <a:t>Lorem ipsum dolor sit </a:t>
            </a:r>
            <a:r>
              <a:rPr lang="en-US" sz="2200" dirty="0" err="1"/>
              <a:t>amet</a:t>
            </a:r>
            <a:r>
              <a:rPr lang="en-US" sz="2200" dirty="0"/>
              <a:t>, </a:t>
            </a:r>
            <a:r>
              <a:rPr lang="en-US" sz="2200" dirty="0" err="1"/>
              <a:t>consectetuer</a:t>
            </a:r>
            <a:r>
              <a:rPr lang="en-US" sz="2200" dirty="0"/>
              <a:t> </a:t>
            </a:r>
            <a:r>
              <a:rPr lang="en-US" sz="2200" dirty="0" err="1"/>
              <a:t>adipiscing</a:t>
            </a:r>
            <a:r>
              <a:rPr lang="en-US" sz="2200" dirty="0"/>
              <a:t> </a:t>
            </a:r>
            <a:r>
              <a:rPr lang="en-US" sz="2200" dirty="0" err="1"/>
              <a:t>elit</a:t>
            </a:r>
            <a:r>
              <a:rPr lang="en-US" sz="2200" dirty="0"/>
              <a:t>, sed diam </a:t>
            </a:r>
            <a:r>
              <a:rPr lang="en-US" sz="2200" dirty="0" err="1"/>
              <a:t>nonummy</a:t>
            </a:r>
            <a:r>
              <a:rPr lang="en-US" sz="2200" dirty="0"/>
              <a:t> </a:t>
            </a:r>
            <a:r>
              <a:rPr lang="en-US" sz="2200" dirty="0" err="1"/>
              <a:t>nibh</a:t>
            </a:r>
            <a:r>
              <a:rPr lang="en-US" sz="2200" dirty="0"/>
              <a:t> </a:t>
            </a:r>
            <a:r>
              <a:rPr lang="en-US" sz="2200" dirty="0" err="1"/>
              <a:t>euismod</a:t>
            </a:r>
            <a:r>
              <a:rPr lang="en-US" sz="2200" dirty="0"/>
              <a:t> </a:t>
            </a:r>
            <a:r>
              <a:rPr lang="en-US" sz="2200" dirty="0" err="1"/>
              <a:t>tincidunt</a:t>
            </a:r>
            <a:r>
              <a:rPr lang="en-US" sz="2200" dirty="0"/>
              <a:t> </a:t>
            </a:r>
            <a:r>
              <a:rPr lang="en-US" sz="2200" dirty="0" err="1"/>
              <a:t>ut</a:t>
            </a:r>
            <a:r>
              <a:rPr lang="en-US" sz="2200" dirty="0"/>
              <a:t> </a:t>
            </a:r>
            <a:r>
              <a:rPr lang="en-US" sz="2200" dirty="0" err="1"/>
              <a:t>nsectetuer</a:t>
            </a:r>
            <a:r>
              <a:rPr lang="en-US" sz="2200" dirty="0"/>
              <a:t> </a:t>
            </a:r>
            <a:r>
              <a:rPr lang="en-US" sz="2200" dirty="0" err="1"/>
              <a:t>adipiscing</a:t>
            </a:r>
            <a:r>
              <a:rPr lang="en-US" sz="2200" dirty="0"/>
              <a:t> </a:t>
            </a:r>
            <a:r>
              <a:rPr lang="en-US" sz="2200" dirty="0" err="1"/>
              <a:t>elit</a:t>
            </a:r>
            <a:r>
              <a:rPr lang="en-US" sz="2200" dirty="0"/>
              <a:t>, sed diam </a:t>
            </a:r>
            <a:r>
              <a:rPr lang="en-US" sz="2200" dirty="0" err="1"/>
              <a:t>nonummy</a:t>
            </a:r>
            <a:r>
              <a:rPr lang="en-US" sz="2200" dirty="0"/>
              <a:t> </a:t>
            </a:r>
            <a:r>
              <a:rPr lang="en-US" sz="2200" dirty="0" err="1"/>
              <a:t>nibh</a:t>
            </a:r>
            <a:r>
              <a:rPr lang="en-US" sz="2200" dirty="0"/>
              <a:t> </a:t>
            </a:r>
            <a:r>
              <a:rPr lang="en-US" sz="2200" dirty="0" err="1"/>
              <a:t>euismod</a:t>
            </a:r>
            <a:r>
              <a:rPr lang="en-US" sz="2200" dirty="0"/>
              <a:t> </a:t>
            </a:r>
            <a:r>
              <a:rPr lang="en-US" sz="2200" dirty="0" err="1"/>
              <a:t>tincidunt</a:t>
            </a:r>
            <a:r>
              <a:rPr lang="en-US" sz="2200" dirty="0"/>
              <a:t> </a:t>
            </a:r>
            <a:r>
              <a:rPr lang="en-US" sz="2200" dirty="0" err="1"/>
              <a:t>utnsectetuer</a:t>
            </a:r>
            <a:r>
              <a:rPr lang="en-US" sz="2200" dirty="0"/>
              <a:t> </a:t>
            </a:r>
            <a:r>
              <a:rPr lang="en-US" sz="2200" dirty="0" err="1"/>
              <a:t>adipiscing</a:t>
            </a:r>
            <a:r>
              <a:rPr lang="en-US" sz="2200" dirty="0"/>
              <a:t> </a:t>
            </a:r>
            <a:r>
              <a:rPr lang="en-US" sz="2200" dirty="0" err="1"/>
              <a:t>elit</a:t>
            </a:r>
            <a:r>
              <a:rPr lang="en-US" sz="2200" dirty="0"/>
              <a:t>, sed diam </a:t>
            </a:r>
            <a:r>
              <a:rPr lang="en-US" sz="2200" dirty="0" err="1"/>
              <a:t>nonummy</a:t>
            </a:r>
            <a:r>
              <a:rPr lang="en-US" sz="2200" dirty="0"/>
              <a:t> </a:t>
            </a:r>
            <a:r>
              <a:rPr lang="en-US" sz="2200" dirty="0" err="1"/>
              <a:t>nibh</a:t>
            </a:r>
            <a:r>
              <a:rPr lang="en-US" sz="2200" dirty="0"/>
              <a:t> </a:t>
            </a:r>
            <a:r>
              <a:rPr lang="en-US" sz="2200" dirty="0" err="1"/>
              <a:t>euismod</a:t>
            </a:r>
            <a:r>
              <a:rPr lang="en-US" sz="2200" dirty="0"/>
              <a:t> </a:t>
            </a:r>
            <a:r>
              <a:rPr lang="en-US" sz="2200" dirty="0" err="1"/>
              <a:t>tincidunt</a:t>
            </a:r>
            <a:r>
              <a:rPr lang="en-US" sz="2200" dirty="0"/>
              <a:t> </a:t>
            </a:r>
            <a:r>
              <a:rPr lang="en-US" sz="2200" dirty="0" err="1"/>
              <a:t>ut</a:t>
            </a:r>
            <a:endParaRPr lang="en-US" sz="2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CA073E-A6BD-EADA-D678-328D46C8B2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975850" y="5387975"/>
            <a:ext cx="7534275" cy="3179763"/>
          </a:xfrm>
        </p:spPr>
        <p:txBody>
          <a:bodyPr>
            <a:normAutofit/>
          </a:bodyPr>
          <a:lstStyle/>
          <a:p>
            <a:r>
              <a:rPr lang="en-US" sz="2200" dirty="0"/>
              <a:t>Lorem ipsum dolor sit </a:t>
            </a:r>
            <a:r>
              <a:rPr lang="en-US" sz="2200" dirty="0" err="1"/>
              <a:t>amet</a:t>
            </a:r>
            <a:r>
              <a:rPr lang="en-US" sz="2200" dirty="0"/>
              <a:t>, </a:t>
            </a:r>
            <a:r>
              <a:rPr lang="en-US" sz="2200" dirty="0" err="1"/>
              <a:t>consectetuer</a:t>
            </a:r>
            <a:r>
              <a:rPr lang="en-US" sz="2200" dirty="0"/>
              <a:t> </a:t>
            </a:r>
            <a:r>
              <a:rPr lang="en-US" sz="2200" dirty="0" err="1"/>
              <a:t>adipiscing</a:t>
            </a:r>
            <a:r>
              <a:rPr lang="en-US" sz="2200" dirty="0"/>
              <a:t> </a:t>
            </a:r>
            <a:r>
              <a:rPr lang="en-US" sz="2200" dirty="0" err="1"/>
              <a:t>elit</a:t>
            </a:r>
            <a:r>
              <a:rPr lang="en-US" sz="2200" dirty="0"/>
              <a:t>, sed diam </a:t>
            </a:r>
            <a:r>
              <a:rPr lang="en-US" sz="2200" dirty="0" err="1"/>
              <a:t>nonummy</a:t>
            </a:r>
            <a:r>
              <a:rPr lang="en-US" sz="2200" dirty="0"/>
              <a:t> </a:t>
            </a:r>
            <a:r>
              <a:rPr lang="en-US" sz="2200" dirty="0" err="1"/>
              <a:t>nibh</a:t>
            </a:r>
            <a:r>
              <a:rPr lang="en-US" sz="2200" dirty="0"/>
              <a:t> </a:t>
            </a:r>
            <a:r>
              <a:rPr lang="en-US" sz="2200" dirty="0" err="1"/>
              <a:t>euismod</a:t>
            </a:r>
            <a:r>
              <a:rPr lang="en-US" sz="2200" dirty="0"/>
              <a:t> </a:t>
            </a:r>
            <a:r>
              <a:rPr lang="en-US" sz="2200" dirty="0" err="1"/>
              <a:t>tincidunt</a:t>
            </a:r>
            <a:r>
              <a:rPr lang="en-US" sz="2200" dirty="0"/>
              <a:t> </a:t>
            </a:r>
            <a:r>
              <a:rPr lang="en-US" sz="2200" dirty="0" err="1"/>
              <a:t>ut</a:t>
            </a:r>
            <a:r>
              <a:rPr lang="en-US" sz="2200" dirty="0"/>
              <a:t> </a:t>
            </a:r>
            <a:r>
              <a:rPr lang="en-US" sz="2200" dirty="0" err="1"/>
              <a:t>laoreet</a:t>
            </a:r>
            <a:r>
              <a:rPr lang="en-US" sz="2200" dirty="0"/>
              <a:t> dolore magna </a:t>
            </a:r>
            <a:r>
              <a:rPr lang="en-US" sz="2200" dirty="0" err="1"/>
              <a:t>aliquam</a:t>
            </a:r>
            <a:r>
              <a:rPr lang="en-US" sz="2200" dirty="0"/>
              <a:t> </a:t>
            </a:r>
            <a:r>
              <a:rPr lang="en-US" sz="2200" dirty="0" err="1"/>
              <a:t>erat</a:t>
            </a:r>
            <a:r>
              <a:rPr lang="en-US" sz="2200" dirty="0"/>
              <a:t> </a:t>
            </a:r>
            <a:r>
              <a:rPr lang="en-US" sz="2200" dirty="0" err="1"/>
              <a:t>volutpat</a:t>
            </a:r>
            <a:r>
              <a:rPr lang="en-US" sz="2200" dirty="0"/>
              <a:t>. Ut </a:t>
            </a:r>
            <a:r>
              <a:rPr lang="en-US" sz="2200" dirty="0" err="1"/>
              <a:t>wisi</a:t>
            </a:r>
            <a:r>
              <a:rPr lang="en-US" sz="2200" dirty="0"/>
              <a:t> </a:t>
            </a:r>
            <a:r>
              <a:rPr lang="en-US" sz="2200" dirty="0" err="1"/>
              <a:t>enim</a:t>
            </a:r>
            <a:r>
              <a:rPr lang="en-US" sz="2200" dirty="0"/>
              <a:t> ad minim </a:t>
            </a:r>
            <a:r>
              <a:rPr lang="en-US" sz="2200" dirty="0" err="1"/>
              <a:t>veniam</a:t>
            </a:r>
            <a:r>
              <a:rPr lang="en-US" sz="2200" dirty="0"/>
              <a:t>, </a:t>
            </a:r>
            <a:r>
              <a:rPr lang="en-US" sz="2200" dirty="0" err="1"/>
              <a:t>quis</a:t>
            </a:r>
            <a:r>
              <a:rPr lang="en-US" sz="2200" dirty="0"/>
              <a:t> </a:t>
            </a:r>
            <a:r>
              <a:rPr lang="en-US" sz="2200" dirty="0" err="1"/>
              <a:t>nostrud</a:t>
            </a:r>
            <a:r>
              <a:rPr lang="en-US" sz="2200" dirty="0"/>
              <a:t> </a:t>
            </a:r>
            <a:r>
              <a:rPr lang="en-US" sz="2200" dirty="0" err="1"/>
              <a:t>exerci</a:t>
            </a:r>
            <a:r>
              <a:rPr lang="en-US" sz="2200" dirty="0"/>
              <a:t> </a:t>
            </a:r>
            <a:r>
              <a:rPr lang="en-US" sz="2200" dirty="0" err="1"/>
              <a:t>tation</a:t>
            </a:r>
            <a:r>
              <a:rPr lang="en-US" sz="2200" dirty="0"/>
              <a:t> </a:t>
            </a:r>
            <a:r>
              <a:rPr lang="en-US" sz="2200" dirty="0" err="1"/>
              <a:t>ullamcorper</a:t>
            </a:r>
            <a:r>
              <a:rPr lang="en-US" sz="2200" dirty="0"/>
              <a:t> </a:t>
            </a:r>
            <a:r>
              <a:rPr lang="en-US" sz="2200" dirty="0" err="1"/>
              <a:t>suscipit</a:t>
            </a:r>
            <a:r>
              <a:rPr lang="en-US" sz="2200" dirty="0"/>
              <a:t> </a:t>
            </a:r>
            <a:r>
              <a:rPr lang="en-US" sz="2200" dirty="0" err="1"/>
              <a:t>lobortis</a:t>
            </a:r>
            <a:r>
              <a:rPr lang="en-US" sz="2200" dirty="0"/>
              <a:t> </a:t>
            </a:r>
            <a:r>
              <a:rPr lang="en-US" sz="2200" dirty="0" err="1"/>
              <a:t>nisl</a:t>
            </a:r>
            <a:r>
              <a:rPr lang="en-US" sz="2200" dirty="0"/>
              <a:t> </a:t>
            </a:r>
            <a:r>
              <a:rPr lang="en-US" sz="2200" dirty="0" err="1"/>
              <a:t>ut</a:t>
            </a:r>
            <a:r>
              <a:rPr lang="en-US" sz="2200" dirty="0"/>
              <a:t> </a:t>
            </a:r>
            <a:r>
              <a:rPr lang="en-US" sz="2200" dirty="0" err="1"/>
              <a:t>aliquip</a:t>
            </a:r>
            <a:r>
              <a:rPr lang="en-US" sz="2200" dirty="0"/>
              <a:t> ex </a:t>
            </a:r>
            <a:r>
              <a:rPr lang="en-US" sz="2200" dirty="0" err="1"/>
              <a:t>ea</a:t>
            </a:r>
            <a:r>
              <a:rPr lang="en-US" sz="2200" dirty="0"/>
              <a:t> </a:t>
            </a:r>
            <a:r>
              <a:rPr lang="en-US" sz="2200" dirty="0" err="1"/>
              <a:t>commodo</a:t>
            </a:r>
            <a:r>
              <a:rPr lang="en-US" sz="2200" dirty="0"/>
              <a:t> </a:t>
            </a:r>
            <a:r>
              <a:rPr lang="en-US" sz="2200" dirty="0" err="1"/>
              <a:t>consequat</a:t>
            </a:r>
            <a:r>
              <a:rPr lang="en-US" sz="2200" dirty="0"/>
              <a:t>.</a:t>
            </a:r>
          </a:p>
          <a:p>
            <a:r>
              <a:rPr lang="en-US" sz="2200" dirty="0"/>
              <a:t>Duis autem vel </a:t>
            </a:r>
            <a:r>
              <a:rPr lang="en-US" sz="2200" dirty="0" err="1"/>
              <a:t>eum</a:t>
            </a:r>
            <a:r>
              <a:rPr lang="en-US" sz="2200" dirty="0"/>
              <a:t> </a:t>
            </a:r>
            <a:r>
              <a:rPr lang="en-US" sz="2200" dirty="0" err="1"/>
              <a:t>iriure</a:t>
            </a:r>
            <a:r>
              <a:rPr lang="en-US" sz="2200" dirty="0"/>
              <a:t> dolor in </a:t>
            </a:r>
            <a:r>
              <a:rPr lang="en-US" sz="2200" dirty="0" err="1"/>
              <a:t>hendrerit</a:t>
            </a:r>
            <a:r>
              <a:rPr lang="en-US" sz="2200" dirty="0"/>
              <a:t> in </a:t>
            </a:r>
            <a:r>
              <a:rPr lang="en-US" sz="2200" dirty="0" err="1"/>
              <a:t>vulputate</a:t>
            </a:r>
            <a:r>
              <a:rPr lang="en-US" sz="2200" dirty="0"/>
              <a:t> </a:t>
            </a:r>
            <a:r>
              <a:rPr lang="en-US" sz="2200" dirty="0" err="1"/>
              <a:t>velit</a:t>
            </a:r>
            <a:r>
              <a:rPr lang="en-US" sz="2200" dirty="0"/>
              <a:t> esse </a:t>
            </a:r>
            <a:r>
              <a:rPr lang="en-US" sz="2200" dirty="0" err="1"/>
              <a:t>molestie</a:t>
            </a:r>
            <a:r>
              <a:rPr lang="en-US" sz="2200" dirty="0"/>
              <a:t> </a:t>
            </a:r>
            <a:r>
              <a:rPr lang="en-US" sz="2200" dirty="0" err="1"/>
              <a:t>consequat</a:t>
            </a:r>
            <a:r>
              <a:rPr lang="en-US" sz="2200" dirty="0"/>
              <a:t>, vel illum dolore </a:t>
            </a:r>
            <a:r>
              <a:rPr lang="en-US" sz="2200" dirty="0" err="1"/>
              <a:t>eu</a:t>
            </a:r>
            <a:r>
              <a:rPr lang="en-US" sz="2200" dirty="0"/>
              <a:t> </a:t>
            </a:r>
            <a:r>
              <a:rPr lang="en-US" sz="2200" dirty="0" err="1"/>
              <a:t>feugiat</a:t>
            </a:r>
            <a:r>
              <a:rPr lang="en-US" sz="2200" dirty="0"/>
              <a:t> </a:t>
            </a:r>
            <a:r>
              <a:rPr lang="en-US" sz="2200" dirty="0" err="1"/>
              <a:t>nulla</a:t>
            </a:r>
            <a:r>
              <a:rPr lang="en-US" sz="2200" dirty="0"/>
              <a:t> </a:t>
            </a:r>
            <a:r>
              <a:rPr lang="en-US" sz="2200" dirty="0" err="1"/>
              <a:t>facilisis</a:t>
            </a:r>
            <a:r>
              <a:rPr lang="en-US" sz="2200" dirty="0"/>
              <a:t> at </a:t>
            </a:r>
            <a:r>
              <a:rPr lang="en-US" sz="2200" dirty="0" err="1"/>
              <a:t>vero</a:t>
            </a:r>
            <a:r>
              <a:rPr lang="en-US" sz="2200" dirty="0"/>
              <a:t> eros et </a:t>
            </a:r>
            <a:r>
              <a:rPr lang="en-US" sz="2200" dirty="0" err="1"/>
              <a:t>accumsan</a:t>
            </a:r>
            <a:r>
              <a:rPr lang="en-US" sz="2200" dirty="0"/>
              <a:t> et </a:t>
            </a:r>
            <a:r>
              <a:rPr lang="en-US" sz="2200" dirty="0" err="1"/>
              <a:t>iusto</a:t>
            </a:r>
            <a:r>
              <a:rPr lang="en-US" sz="2200" dirty="0"/>
              <a:t> </a:t>
            </a:r>
            <a:r>
              <a:rPr lang="en-US" sz="2200" dirty="0" err="1"/>
              <a:t>odio</a:t>
            </a:r>
            <a:r>
              <a:rPr lang="en-US" sz="2200" dirty="0"/>
              <a:t> </a:t>
            </a:r>
            <a:r>
              <a:rPr lang="en-US" sz="2200" dirty="0" err="1"/>
              <a:t>dignissim</a:t>
            </a:r>
            <a:r>
              <a:rPr lang="en-US" sz="2200" dirty="0"/>
              <a:t> qui </a:t>
            </a:r>
            <a:r>
              <a:rPr lang="en-US" sz="2200" dirty="0" err="1"/>
              <a:t>blandit</a:t>
            </a:r>
            <a:r>
              <a:rPr lang="en-US" sz="2200" dirty="0"/>
              <a:t> </a:t>
            </a:r>
            <a:r>
              <a:rPr lang="en-US" sz="2200" dirty="0" err="1"/>
              <a:t>praesent</a:t>
            </a:r>
            <a:r>
              <a:rPr lang="en-US" sz="2200" dirty="0"/>
              <a:t> </a:t>
            </a:r>
            <a:r>
              <a:rPr lang="en-US" sz="2200" dirty="0" err="1"/>
              <a:t>luptatum</a:t>
            </a:r>
            <a:r>
              <a:rPr lang="en-US" sz="2200" dirty="0"/>
              <a:t> </a:t>
            </a:r>
            <a:r>
              <a:rPr lang="en-US" sz="2200" dirty="0" err="1"/>
              <a:t>zzril</a:t>
            </a:r>
            <a:r>
              <a:rPr lang="en-US" sz="2200" dirty="0"/>
              <a:t> </a:t>
            </a:r>
            <a:r>
              <a:rPr lang="en-US" sz="2200" dirty="0" err="1"/>
              <a:t>delenit</a:t>
            </a:r>
            <a:r>
              <a:rPr lang="en-US" sz="2200" dirty="0"/>
              <a:t> </a:t>
            </a:r>
            <a:r>
              <a:rPr lang="en-US" sz="2200" dirty="0" err="1"/>
              <a:t>augue</a:t>
            </a:r>
            <a:r>
              <a:rPr lang="en-US" sz="2200" dirty="0"/>
              <a:t> </a:t>
            </a:r>
            <a:r>
              <a:rPr lang="en-US" sz="2200" dirty="0" err="1"/>
              <a:t>duis</a:t>
            </a:r>
            <a:r>
              <a:rPr lang="en-US" sz="2200" dirty="0"/>
              <a:t> dolore </a:t>
            </a:r>
            <a:r>
              <a:rPr lang="en-US" sz="2200" dirty="0" err="1"/>
              <a:t>te</a:t>
            </a:r>
            <a:r>
              <a:rPr lang="en-US" sz="2200" dirty="0"/>
              <a:t> </a:t>
            </a:r>
            <a:r>
              <a:rPr lang="en-US" sz="2200" dirty="0" err="1"/>
              <a:t>feugait</a:t>
            </a:r>
            <a:r>
              <a:rPr lang="en-US" sz="2200" dirty="0"/>
              <a:t> </a:t>
            </a:r>
            <a:r>
              <a:rPr lang="en-US" sz="2200" dirty="0" err="1"/>
              <a:t>nulla</a:t>
            </a:r>
            <a:r>
              <a:rPr lang="en-US" sz="2200" dirty="0"/>
              <a:t> </a:t>
            </a:r>
            <a:r>
              <a:rPr lang="en-US" sz="2200" dirty="0" err="1"/>
              <a:t>facilisi</a:t>
            </a:r>
            <a:r>
              <a:rPr lang="en-US" sz="2200" dirty="0"/>
              <a:t>.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E953BED-4625-4B50-C8D9-3D00886183E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48EFC49-C2E4-7E99-36F6-86453560EE0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2FE9E10-2C27-AA07-9E64-FD2ABA3579E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9B2149B-2613-C352-FB6A-CF0C5890C67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2748803E-6B73-D7C2-2736-43833542194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24DA9F0-0117-1927-182E-6ABABB2064C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BB77FD2-6E7A-72FE-3AE3-ADF320D8100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08F8B97C-0EA3-F64F-471C-5284EF68B65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CBE73FA8-3EA4-1CC8-6EB0-64D945CCF928}"/>
              </a:ext>
            </a:extLst>
          </p:cNvPr>
          <p:cNvSpPr/>
          <p:nvPr/>
        </p:nvSpPr>
        <p:spPr>
          <a:xfrm>
            <a:off x="1655377" y="5157025"/>
            <a:ext cx="14491335" cy="0"/>
          </a:xfrm>
          <a:custGeom>
            <a:avLst/>
            <a:gdLst/>
            <a:ahLst/>
            <a:cxnLst/>
            <a:rect l="l" t="t" r="r" b="b"/>
            <a:pathLst>
              <a:path w="14491335">
                <a:moveTo>
                  <a:pt x="0" y="0"/>
                </a:moveTo>
                <a:lnTo>
                  <a:pt x="14491139" y="0"/>
                </a:lnTo>
              </a:path>
            </a:pathLst>
          </a:custGeom>
          <a:ln w="15329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 Placeholder 13">
            <a:hlinkClick r:id="rId3"/>
            <a:extLst>
              <a:ext uri="{FF2B5EF4-FFF2-40B4-BE49-F238E27FC236}">
                <a16:creationId xmlns:a16="http://schemas.microsoft.com/office/drawing/2014/main" id="{5818CE62-D421-8798-3BFA-87123D8C889F}"/>
              </a:ext>
            </a:extLst>
          </p:cNvPr>
          <p:cNvSpPr txBox="1">
            <a:spLocks/>
          </p:cNvSpPr>
          <p:nvPr/>
        </p:nvSpPr>
        <p:spPr>
          <a:xfrm>
            <a:off x="1142336" y="10571516"/>
            <a:ext cx="2375562" cy="400110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omancables.com</a:t>
            </a:r>
            <a:endParaRPr lang="en-OM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68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F3DF241F-0FE7-1FB8-1C7C-F198BCEA12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FE977EA3-6773-EFBE-2958-FA2E53DCB4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25792-84B4-179F-16A8-CE10CA3164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02786" y="4538663"/>
            <a:ext cx="8148533" cy="5197475"/>
          </a:xfrm>
        </p:spPr>
        <p:txBody>
          <a:bodyPr/>
          <a:lstStyle/>
          <a:p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3635E35-65EE-0628-5384-94AD2443B0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128250" y="1463675"/>
            <a:ext cx="8229600" cy="3275012"/>
          </a:xfrm>
        </p:spPr>
        <p:txBody>
          <a:bodyPr>
            <a:norm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r>
              <a:rPr lang="en-US" dirty="0"/>
              <a:t>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esse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0EBD769A-6A37-8E95-6439-3EFB41A9F2D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OM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5ABC8BE-74C1-C6E0-FF0B-CD5AF5CB24ED}"/>
              </a:ext>
            </a:extLst>
          </p:cNvPr>
          <p:cNvGrpSpPr/>
          <p:nvPr/>
        </p:nvGrpSpPr>
        <p:grpSpPr>
          <a:xfrm>
            <a:off x="13962122" y="8849486"/>
            <a:ext cx="3060058" cy="1168284"/>
            <a:chOff x="13962122" y="8849486"/>
            <a:chExt cx="3060058" cy="116828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7A648C5-8D02-2B20-B55D-0FAC0F40E0AB}"/>
                </a:ext>
              </a:extLst>
            </p:cNvPr>
            <p:cNvGrpSpPr/>
            <p:nvPr/>
          </p:nvGrpSpPr>
          <p:grpSpPr>
            <a:xfrm>
              <a:off x="13962122" y="8957441"/>
              <a:ext cx="1127760" cy="881228"/>
              <a:chOff x="13962122" y="8957441"/>
              <a:chExt cx="1127760" cy="881228"/>
            </a:xfrm>
          </p:grpSpPr>
          <p:sp>
            <p:nvSpPr>
              <p:cNvPr id="13" name="object 30">
                <a:extLst>
                  <a:ext uri="{FF2B5EF4-FFF2-40B4-BE49-F238E27FC236}">
                    <a16:creationId xmlns:a16="http://schemas.microsoft.com/office/drawing/2014/main" id="{0108E502-116F-8BC8-7000-E28959E1CF2B}"/>
                  </a:ext>
                </a:extLst>
              </p:cNvPr>
              <p:cNvSpPr/>
              <p:nvPr/>
            </p:nvSpPr>
            <p:spPr>
              <a:xfrm>
                <a:off x="14278328" y="8957441"/>
                <a:ext cx="459105" cy="455295"/>
              </a:xfrm>
              <a:custGeom>
                <a:avLst/>
                <a:gdLst/>
                <a:ahLst/>
                <a:cxnLst/>
                <a:rect l="l" t="t" r="r" b="b"/>
                <a:pathLst>
                  <a:path w="459105" h="455295">
                    <a:moveTo>
                      <a:pt x="458729" y="0"/>
                    </a:moveTo>
                    <a:lnTo>
                      <a:pt x="320199" y="0"/>
                    </a:lnTo>
                    <a:lnTo>
                      <a:pt x="320199" y="217993"/>
                    </a:lnTo>
                    <a:lnTo>
                      <a:pt x="0" y="217993"/>
                    </a:lnTo>
                    <a:lnTo>
                      <a:pt x="0" y="454844"/>
                    </a:lnTo>
                    <a:lnTo>
                      <a:pt x="7203" y="452750"/>
                    </a:lnTo>
                    <a:lnTo>
                      <a:pt x="458729" y="452750"/>
                    </a:lnTo>
                    <a:lnTo>
                      <a:pt x="458729" y="0"/>
                    </a:lnTo>
                    <a:close/>
                  </a:path>
                </a:pathLst>
              </a:custGeom>
              <a:solidFill>
                <a:srgbClr val="CCD0D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4" name="object 31">
                <a:extLst>
                  <a:ext uri="{FF2B5EF4-FFF2-40B4-BE49-F238E27FC236}">
                    <a16:creationId xmlns:a16="http://schemas.microsoft.com/office/drawing/2014/main" id="{A38BE262-3F84-E052-7348-D2A48AE13F11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4419508" y="9002754"/>
                <a:ext cx="176403" cy="174947"/>
              </a:xfrm>
              <a:prstGeom prst="rect">
                <a:avLst/>
              </a:prstGeom>
            </p:spPr>
          </p:pic>
          <p:sp>
            <p:nvSpPr>
              <p:cNvPr id="15" name="object 46">
                <a:extLst>
                  <a:ext uri="{FF2B5EF4-FFF2-40B4-BE49-F238E27FC236}">
                    <a16:creationId xmlns:a16="http://schemas.microsoft.com/office/drawing/2014/main" id="{1A04E067-5D93-2D04-7ECE-CDA271E23425}"/>
                  </a:ext>
                </a:extLst>
              </p:cNvPr>
              <p:cNvSpPr txBox="1"/>
              <p:nvPr/>
            </p:nvSpPr>
            <p:spPr>
              <a:xfrm>
                <a:off x="13962122" y="9633565"/>
                <a:ext cx="1127760" cy="205104"/>
              </a:xfrm>
              <a:prstGeom prst="rect">
                <a:avLst/>
              </a:prstGeom>
            </p:spPr>
            <p:txBody>
              <a:bodyPr vert="horz" wrap="square" lIns="0" tIns="1587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25"/>
                  </a:spcBef>
                </a:pPr>
                <a:r>
                  <a:rPr sz="1150" dirty="0">
                    <a:solidFill>
                      <a:srgbClr val="231F1F"/>
                    </a:solidFill>
                    <a:latin typeface="Futura PT Book"/>
                    <a:cs typeface="Futura PT Book"/>
                  </a:rPr>
                  <a:t>On</a:t>
                </a:r>
                <a:r>
                  <a:rPr sz="1150" spc="55" dirty="0">
                    <a:solidFill>
                      <a:srgbClr val="231F1F"/>
                    </a:solidFill>
                    <a:latin typeface="Futura PT Book"/>
                    <a:cs typeface="Futura PT Book"/>
                  </a:rPr>
                  <a:t> </a:t>
                </a:r>
                <a:r>
                  <a:rPr sz="1150" dirty="0">
                    <a:solidFill>
                      <a:srgbClr val="231F1F"/>
                    </a:solidFill>
                    <a:latin typeface="Futura PT Book"/>
                    <a:cs typeface="Futura PT Book"/>
                  </a:rPr>
                  <a:t>Perforated</a:t>
                </a:r>
                <a:r>
                  <a:rPr sz="1150" spc="60" dirty="0">
                    <a:solidFill>
                      <a:srgbClr val="231F1F"/>
                    </a:solidFill>
                    <a:latin typeface="Futura PT Book"/>
                    <a:cs typeface="Futura PT Book"/>
                  </a:rPr>
                  <a:t> </a:t>
                </a:r>
                <a:r>
                  <a:rPr sz="1150" spc="-20" dirty="0">
                    <a:solidFill>
                      <a:srgbClr val="231F1F"/>
                    </a:solidFill>
                    <a:latin typeface="Futura PT Book"/>
                    <a:cs typeface="Futura PT Book"/>
                  </a:rPr>
                  <a:t>Tray</a:t>
                </a:r>
                <a:endParaRPr sz="1150" dirty="0">
                  <a:latin typeface="Futura PT Book"/>
                  <a:cs typeface="Futura PT Book"/>
                </a:endParaRPr>
              </a:p>
            </p:txBody>
          </p:sp>
        </p:grpSp>
        <p:sp>
          <p:nvSpPr>
            <p:cNvPr id="5" name="object 32">
              <a:extLst>
                <a:ext uri="{FF2B5EF4-FFF2-40B4-BE49-F238E27FC236}">
                  <a16:creationId xmlns:a16="http://schemas.microsoft.com/office/drawing/2014/main" id="{608E546E-2020-E073-DF84-E9A4F47E6828}"/>
                </a:ext>
              </a:extLst>
            </p:cNvPr>
            <p:cNvSpPr/>
            <p:nvPr/>
          </p:nvSpPr>
          <p:spPr>
            <a:xfrm>
              <a:off x="14169618" y="8849486"/>
              <a:ext cx="2672715" cy="708025"/>
            </a:xfrm>
            <a:custGeom>
              <a:avLst/>
              <a:gdLst/>
              <a:ahLst/>
              <a:cxnLst/>
              <a:rect l="l" t="t" r="r" b="b"/>
              <a:pathLst>
                <a:path w="2672715" h="708025">
                  <a:moveTo>
                    <a:pt x="713244" y="354241"/>
                  </a:moveTo>
                  <a:lnTo>
                    <a:pt x="709980" y="306324"/>
                  </a:lnTo>
                  <a:lnTo>
                    <a:pt x="700481" y="260350"/>
                  </a:lnTo>
                  <a:lnTo>
                    <a:pt x="694220" y="242519"/>
                  </a:lnTo>
                  <a:lnTo>
                    <a:pt x="694220" y="354241"/>
                  </a:lnTo>
                  <a:lnTo>
                    <a:pt x="690664" y="402158"/>
                  </a:lnTo>
                  <a:lnTo>
                    <a:pt x="679894" y="450824"/>
                  </a:lnTo>
                  <a:lnTo>
                    <a:pt x="662787" y="495249"/>
                  </a:lnTo>
                  <a:lnTo>
                    <a:pt x="639749" y="536397"/>
                  </a:lnTo>
                  <a:lnTo>
                    <a:pt x="611301" y="573747"/>
                  </a:lnTo>
                  <a:lnTo>
                    <a:pt x="577977" y="606793"/>
                  </a:lnTo>
                  <a:lnTo>
                    <a:pt x="540308" y="634987"/>
                  </a:lnTo>
                  <a:lnTo>
                    <a:pt x="498805" y="657834"/>
                  </a:lnTo>
                  <a:lnTo>
                    <a:pt x="454012" y="674801"/>
                  </a:lnTo>
                  <a:lnTo>
                    <a:pt x="406450" y="685355"/>
                  </a:lnTo>
                  <a:lnTo>
                    <a:pt x="356628" y="689000"/>
                  </a:lnTo>
                  <a:lnTo>
                    <a:pt x="306819" y="685355"/>
                  </a:lnTo>
                  <a:lnTo>
                    <a:pt x="259245" y="674801"/>
                  </a:lnTo>
                  <a:lnTo>
                    <a:pt x="214452" y="657834"/>
                  </a:lnTo>
                  <a:lnTo>
                    <a:pt x="172961" y="634987"/>
                  </a:lnTo>
                  <a:lnTo>
                    <a:pt x="135280" y="606793"/>
                  </a:lnTo>
                  <a:lnTo>
                    <a:pt x="101955" y="573747"/>
                  </a:lnTo>
                  <a:lnTo>
                    <a:pt x="73520" y="536397"/>
                  </a:lnTo>
                  <a:lnTo>
                    <a:pt x="50482" y="495249"/>
                  </a:lnTo>
                  <a:lnTo>
                    <a:pt x="33375" y="450824"/>
                  </a:lnTo>
                  <a:lnTo>
                    <a:pt x="22720" y="403644"/>
                  </a:lnTo>
                  <a:lnTo>
                    <a:pt x="19050" y="354241"/>
                  </a:lnTo>
                  <a:lnTo>
                    <a:pt x="22606" y="306324"/>
                  </a:lnTo>
                  <a:lnTo>
                    <a:pt x="33375" y="257683"/>
                  </a:lnTo>
                  <a:lnTo>
                    <a:pt x="50482" y="213271"/>
                  </a:lnTo>
                  <a:lnTo>
                    <a:pt x="73520" y="172123"/>
                  </a:lnTo>
                  <a:lnTo>
                    <a:pt x="101955" y="134759"/>
                  </a:lnTo>
                  <a:lnTo>
                    <a:pt x="135280" y="101727"/>
                  </a:lnTo>
                  <a:lnTo>
                    <a:pt x="172961" y="73520"/>
                  </a:lnTo>
                  <a:lnTo>
                    <a:pt x="214452" y="50673"/>
                  </a:lnTo>
                  <a:lnTo>
                    <a:pt x="259245" y="33718"/>
                  </a:lnTo>
                  <a:lnTo>
                    <a:pt x="306819" y="23152"/>
                  </a:lnTo>
                  <a:lnTo>
                    <a:pt x="356628" y="19519"/>
                  </a:lnTo>
                  <a:lnTo>
                    <a:pt x="406450" y="23152"/>
                  </a:lnTo>
                  <a:lnTo>
                    <a:pt x="454012" y="33718"/>
                  </a:lnTo>
                  <a:lnTo>
                    <a:pt x="498805" y="50673"/>
                  </a:lnTo>
                  <a:lnTo>
                    <a:pt x="540308" y="73520"/>
                  </a:lnTo>
                  <a:lnTo>
                    <a:pt x="577977" y="101727"/>
                  </a:lnTo>
                  <a:lnTo>
                    <a:pt x="611301" y="134759"/>
                  </a:lnTo>
                  <a:lnTo>
                    <a:pt x="639749" y="172123"/>
                  </a:lnTo>
                  <a:lnTo>
                    <a:pt x="662787" y="213271"/>
                  </a:lnTo>
                  <a:lnTo>
                    <a:pt x="679894" y="257683"/>
                  </a:lnTo>
                  <a:lnTo>
                    <a:pt x="690549" y="304850"/>
                  </a:lnTo>
                  <a:lnTo>
                    <a:pt x="694220" y="354241"/>
                  </a:lnTo>
                  <a:lnTo>
                    <a:pt x="694220" y="242519"/>
                  </a:lnTo>
                  <a:lnTo>
                    <a:pt x="664489" y="175920"/>
                  </a:lnTo>
                  <a:lnTo>
                    <a:pt x="638848" y="138303"/>
                  </a:lnTo>
                  <a:lnTo>
                    <a:pt x="608685" y="104330"/>
                  </a:lnTo>
                  <a:lnTo>
                    <a:pt x="574421" y="74422"/>
                  </a:lnTo>
                  <a:lnTo>
                    <a:pt x="536486" y="48996"/>
                  </a:lnTo>
                  <a:lnTo>
                    <a:pt x="495312" y="28486"/>
                  </a:lnTo>
                  <a:lnTo>
                    <a:pt x="469341" y="19519"/>
                  </a:lnTo>
                  <a:lnTo>
                    <a:pt x="451332" y="13296"/>
                  </a:lnTo>
                  <a:lnTo>
                    <a:pt x="404964" y="3886"/>
                  </a:lnTo>
                  <a:lnTo>
                    <a:pt x="356628" y="647"/>
                  </a:lnTo>
                  <a:lnTo>
                    <a:pt x="308305" y="3886"/>
                  </a:lnTo>
                  <a:lnTo>
                    <a:pt x="261937" y="13296"/>
                  </a:lnTo>
                  <a:lnTo>
                    <a:pt x="217957" y="28486"/>
                  </a:lnTo>
                  <a:lnTo>
                    <a:pt x="176784" y="48996"/>
                  </a:lnTo>
                  <a:lnTo>
                    <a:pt x="138849" y="74422"/>
                  </a:lnTo>
                  <a:lnTo>
                    <a:pt x="104571" y="104330"/>
                  </a:lnTo>
                  <a:lnTo>
                    <a:pt x="74409" y="138303"/>
                  </a:lnTo>
                  <a:lnTo>
                    <a:pt x="48768" y="175920"/>
                  </a:lnTo>
                  <a:lnTo>
                    <a:pt x="28067" y="216738"/>
                  </a:lnTo>
                  <a:lnTo>
                    <a:pt x="12763" y="260350"/>
                  </a:lnTo>
                  <a:lnTo>
                    <a:pt x="3263" y="306324"/>
                  </a:lnTo>
                  <a:lnTo>
                    <a:pt x="0" y="354241"/>
                  </a:lnTo>
                  <a:lnTo>
                    <a:pt x="3263" y="402158"/>
                  </a:lnTo>
                  <a:lnTo>
                    <a:pt x="12763" y="448144"/>
                  </a:lnTo>
                  <a:lnTo>
                    <a:pt x="28067" y="491756"/>
                  </a:lnTo>
                  <a:lnTo>
                    <a:pt x="48768" y="532587"/>
                  </a:lnTo>
                  <a:lnTo>
                    <a:pt x="74409" y="570191"/>
                  </a:lnTo>
                  <a:lnTo>
                    <a:pt x="104571" y="604164"/>
                  </a:lnTo>
                  <a:lnTo>
                    <a:pt x="138849" y="634072"/>
                  </a:lnTo>
                  <a:lnTo>
                    <a:pt x="176784" y="659498"/>
                  </a:lnTo>
                  <a:lnTo>
                    <a:pt x="217957" y="680008"/>
                  </a:lnTo>
                  <a:lnTo>
                    <a:pt x="261937" y="695185"/>
                  </a:lnTo>
                  <a:lnTo>
                    <a:pt x="308305" y="704608"/>
                  </a:lnTo>
                  <a:lnTo>
                    <a:pt x="356628" y="707847"/>
                  </a:lnTo>
                  <a:lnTo>
                    <a:pt x="404964" y="704608"/>
                  </a:lnTo>
                  <a:lnTo>
                    <a:pt x="451332" y="695185"/>
                  </a:lnTo>
                  <a:lnTo>
                    <a:pt x="495312" y="680008"/>
                  </a:lnTo>
                  <a:lnTo>
                    <a:pt x="536486" y="659498"/>
                  </a:lnTo>
                  <a:lnTo>
                    <a:pt x="574421" y="634072"/>
                  </a:lnTo>
                  <a:lnTo>
                    <a:pt x="608685" y="604164"/>
                  </a:lnTo>
                  <a:lnTo>
                    <a:pt x="638848" y="570191"/>
                  </a:lnTo>
                  <a:lnTo>
                    <a:pt x="664489" y="532587"/>
                  </a:lnTo>
                  <a:lnTo>
                    <a:pt x="685177" y="491756"/>
                  </a:lnTo>
                  <a:lnTo>
                    <a:pt x="700481" y="448144"/>
                  </a:lnTo>
                  <a:lnTo>
                    <a:pt x="709980" y="402158"/>
                  </a:lnTo>
                  <a:lnTo>
                    <a:pt x="713244" y="354241"/>
                  </a:lnTo>
                  <a:close/>
                </a:path>
                <a:path w="2672715" h="708025">
                  <a:moveTo>
                    <a:pt x="2339213" y="605370"/>
                  </a:moveTo>
                  <a:lnTo>
                    <a:pt x="2315781" y="565391"/>
                  </a:lnTo>
                  <a:lnTo>
                    <a:pt x="2338667" y="527456"/>
                  </a:lnTo>
                  <a:lnTo>
                    <a:pt x="2327503" y="527456"/>
                  </a:lnTo>
                  <a:lnTo>
                    <a:pt x="2312543" y="554304"/>
                  </a:lnTo>
                  <a:lnTo>
                    <a:pt x="2310409" y="558927"/>
                  </a:lnTo>
                  <a:lnTo>
                    <a:pt x="2310117" y="558927"/>
                  </a:lnTo>
                  <a:lnTo>
                    <a:pt x="2308136" y="554736"/>
                  </a:lnTo>
                  <a:lnTo>
                    <a:pt x="2293264" y="527456"/>
                  </a:lnTo>
                  <a:lnTo>
                    <a:pt x="2282012" y="527456"/>
                  </a:lnTo>
                  <a:lnTo>
                    <a:pt x="2304072" y="565950"/>
                  </a:lnTo>
                  <a:lnTo>
                    <a:pt x="2281161" y="605370"/>
                  </a:lnTo>
                  <a:lnTo>
                    <a:pt x="2292273" y="605370"/>
                  </a:lnTo>
                  <a:lnTo>
                    <a:pt x="2301278" y="588264"/>
                  </a:lnTo>
                  <a:lnTo>
                    <a:pt x="2305215" y="581444"/>
                  </a:lnTo>
                  <a:lnTo>
                    <a:pt x="2307336" y="577278"/>
                  </a:lnTo>
                  <a:lnTo>
                    <a:pt x="2309431" y="572795"/>
                  </a:lnTo>
                  <a:lnTo>
                    <a:pt x="2309660" y="572795"/>
                  </a:lnTo>
                  <a:lnTo>
                    <a:pt x="2312009" y="577278"/>
                  </a:lnTo>
                  <a:lnTo>
                    <a:pt x="2318334" y="588137"/>
                  </a:lnTo>
                  <a:lnTo>
                    <a:pt x="2327948" y="605370"/>
                  </a:lnTo>
                  <a:lnTo>
                    <a:pt x="2339213" y="605370"/>
                  </a:lnTo>
                  <a:close/>
                </a:path>
                <a:path w="2672715" h="708025">
                  <a:moveTo>
                    <a:pt x="2594978" y="517232"/>
                  </a:moveTo>
                  <a:lnTo>
                    <a:pt x="2584843" y="472452"/>
                  </a:lnTo>
                  <a:lnTo>
                    <a:pt x="2569197" y="426275"/>
                  </a:lnTo>
                  <a:lnTo>
                    <a:pt x="2543327" y="369112"/>
                  </a:lnTo>
                  <a:lnTo>
                    <a:pt x="2504833" y="304584"/>
                  </a:lnTo>
                  <a:lnTo>
                    <a:pt x="2451328" y="236321"/>
                  </a:lnTo>
                  <a:lnTo>
                    <a:pt x="2401100" y="189890"/>
                  </a:lnTo>
                  <a:lnTo>
                    <a:pt x="2347264" y="155194"/>
                  </a:lnTo>
                  <a:lnTo>
                    <a:pt x="2292883" y="130530"/>
                  </a:lnTo>
                  <a:lnTo>
                    <a:pt x="2240991" y="114198"/>
                  </a:lnTo>
                  <a:lnTo>
                    <a:pt x="2194649" y="104482"/>
                  </a:lnTo>
                  <a:lnTo>
                    <a:pt x="2130742" y="98031"/>
                  </a:lnTo>
                  <a:lnTo>
                    <a:pt x="2119287" y="97866"/>
                  </a:lnTo>
                  <a:lnTo>
                    <a:pt x="2120493" y="154533"/>
                  </a:lnTo>
                  <a:lnTo>
                    <a:pt x="2131326" y="154813"/>
                  </a:lnTo>
                  <a:lnTo>
                    <a:pt x="2159355" y="156997"/>
                  </a:lnTo>
                  <a:lnTo>
                    <a:pt x="2200338" y="163309"/>
                  </a:lnTo>
                  <a:lnTo>
                    <a:pt x="2250008" y="175933"/>
                  </a:lnTo>
                  <a:lnTo>
                    <a:pt x="2304123" y="197116"/>
                  </a:lnTo>
                  <a:lnTo>
                    <a:pt x="2358415" y="229057"/>
                  </a:lnTo>
                  <a:lnTo>
                    <a:pt x="2408618" y="273964"/>
                  </a:lnTo>
                  <a:lnTo>
                    <a:pt x="2456853" y="335521"/>
                  </a:lnTo>
                  <a:lnTo>
                    <a:pt x="2491663" y="393801"/>
                  </a:lnTo>
                  <a:lnTo>
                    <a:pt x="2515133" y="445338"/>
                  </a:lnTo>
                  <a:lnTo>
                    <a:pt x="2529344" y="486625"/>
                  </a:lnTo>
                  <a:lnTo>
                    <a:pt x="2538311" y="524522"/>
                  </a:lnTo>
                  <a:lnTo>
                    <a:pt x="2594978" y="517232"/>
                  </a:lnTo>
                  <a:close/>
                </a:path>
                <a:path w="2672715" h="708025">
                  <a:moveTo>
                    <a:pt x="2672207" y="353593"/>
                  </a:moveTo>
                  <a:lnTo>
                    <a:pt x="2668943" y="305676"/>
                  </a:lnTo>
                  <a:lnTo>
                    <a:pt x="2659443" y="259702"/>
                  </a:lnTo>
                  <a:lnTo>
                    <a:pt x="2653182" y="241871"/>
                  </a:lnTo>
                  <a:lnTo>
                    <a:pt x="2653182" y="353593"/>
                  </a:lnTo>
                  <a:lnTo>
                    <a:pt x="2649626" y="401510"/>
                  </a:lnTo>
                  <a:lnTo>
                    <a:pt x="2638869" y="450176"/>
                  </a:lnTo>
                  <a:lnTo>
                    <a:pt x="2621762" y="494588"/>
                  </a:lnTo>
                  <a:lnTo>
                    <a:pt x="2598724" y="535749"/>
                  </a:lnTo>
                  <a:lnTo>
                    <a:pt x="2570289" y="573100"/>
                  </a:lnTo>
                  <a:lnTo>
                    <a:pt x="2536964" y="606145"/>
                  </a:lnTo>
                  <a:lnTo>
                    <a:pt x="2499296" y="634339"/>
                  </a:lnTo>
                  <a:lnTo>
                    <a:pt x="2457805" y="657186"/>
                  </a:lnTo>
                  <a:lnTo>
                    <a:pt x="2413000" y="674154"/>
                  </a:lnTo>
                  <a:lnTo>
                    <a:pt x="2365438" y="684707"/>
                  </a:lnTo>
                  <a:lnTo>
                    <a:pt x="2315616" y="688340"/>
                  </a:lnTo>
                  <a:lnTo>
                    <a:pt x="2265807" y="684707"/>
                  </a:lnTo>
                  <a:lnTo>
                    <a:pt x="2218232" y="674154"/>
                  </a:lnTo>
                  <a:lnTo>
                    <a:pt x="2173440" y="657186"/>
                  </a:lnTo>
                  <a:lnTo>
                    <a:pt x="2131936" y="634339"/>
                  </a:lnTo>
                  <a:lnTo>
                    <a:pt x="2094255" y="606145"/>
                  </a:lnTo>
                  <a:lnTo>
                    <a:pt x="2060930" y="573100"/>
                  </a:lnTo>
                  <a:lnTo>
                    <a:pt x="2032482" y="535749"/>
                  </a:lnTo>
                  <a:lnTo>
                    <a:pt x="2009444" y="494588"/>
                  </a:lnTo>
                  <a:lnTo>
                    <a:pt x="1992325" y="450176"/>
                  </a:lnTo>
                  <a:lnTo>
                    <a:pt x="1981682" y="402996"/>
                  </a:lnTo>
                  <a:lnTo>
                    <a:pt x="1978012" y="353593"/>
                  </a:lnTo>
                  <a:lnTo>
                    <a:pt x="1981568" y="305676"/>
                  </a:lnTo>
                  <a:lnTo>
                    <a:pt x="1992325" y="257035"/>
                  </a:lnTo>
                  <a:lnTo>
                    <a:pt x="2009444" y="212610"/>
                  </a:lnTo>
                  <a:lnTo>
                    <a:pt x="2032482" y="171475"/>
                  </a:lnTo>
                  <a:lnTo>
                    <a:pt x="2060930" y="134112"/>
                  </a:lnTo>
                  <a:lnTo>
                    <a:pt x="2094255" y="101079"/>
                  </a:lnTo>
                  <a:lnTo>
                    <a:pt x="2131936" y="72872"/>
                  </a:lnTo>
                  <a:lnTo>
                    <a:pt x="2173440" y="50025"/>
                  </a:lnTo>
                  <a:lnTo>
                    <a:pt x="2218232" y="33070"/>
                  </a:lnTo>
                  <a:lnTo>
                    <a:pt x="2265807" y="22504"/>
                  </a:lnTo>
                  <a:lnTo>
                    <a:pt x="2315616" y="18872"/>
                  </a:lnTo>
                  <a:lnTo>
                    <a:pt x="2365438" y="22504"/>
                  </a:lnTo>
                  <a:lnTo>
                    <a:pt x="2413000" y="33070"/>
                  </a:lnTo>
                  <a:lnTo>
                    <a:pt x="2457805" y="50025"/>
                  </a:lnTo>
                  <a:lnTo>
                    <a:pt x="2499296" y="72872"/>
                  </a:lnTo>
                  <a:lnTo>
                    <a:pt x="2536964" y="101079"/>
                  </a:lnTo>
                  <a:lnTo>
                    <a:pt x="2570289" y="134112"/>
                  </a:lnTo>
                  <a:lnTo>
                    <a:pt x="2598724" y="171475"/>
                  </a:lnTo>
                  <a:lnTo>
                    <a:pt x="2621762" y="212610"/>
                  </a:lnTo>
                  <a:lnTo>
                    <a:pt x="2638869" y="257035"/>
                  </a:lnTo>
                  <a:lnTo>
                    <a:pt x="2649512" y="304203"/>
                  </a:lnTo>
                  <a:lnTo>
                    <a:pt x="2653182" y="353593"/>
                  </a:lnTo>
                  <a:lnTo>
                    <a:pt x="2653182" y="241871"/>
                  </a:lnTo>
                  <a:lnTo>
                    <a:pt x="2623451" y="175272"/>
                  </a:lnTo>
                  <a:lnTo>
                    <a:pt x="2597810" y="137655"/>
                  </a:lnTo>
                  <a:lnTo>
                    <a:pt x="2567635" y="103682"/>
                  </a:lnTo>
                  <a:lnTo>
                    <a:pt x="2533383" y="73774"/>
                  </a:lnTo>
                  <a:lnTo>
                    <a:pt x="2495448" y="48348"/>
                  </a:lnTo>
                  <a:lnTo>
                    <a:pt x="2454275" y="27825"/>
                  </a:lnTo>
                  <a:lnTo>
                    <a:pt x="2428316" y="18872"/>
                  </a:lnTo>
                  <a:lnTo>
                    <a:pt x="2410295" y="12649"/>
                  </a:lnTo>
                  <a:lnTo>
                    <a:pt x="2363940" y="3238"/>
                  </a:lnTo>
                  <a:lnTo>
                    <a:pt x="2315616" y="0"/>
                  </a:lnTo>
                  <a:lnTo>
                    <a:pt x="2267293" y="3238"/>
                  </a:lnTo>
                  <a:lnTo>
                    <a:pt x="2220925" y="12649"/>
                  </a:lnTo>
                  <a:lnTo>
                    <a:pt x="2176932" y="27825"/>
                  </a:lnTo>
                  <a:lnTo>
                    <a:pt x="2135759" y="48348"/>
                  </a:lnTo>
                  <a:lnTo>
                    <a:pt x="2097824" y="73774"/>
                  </a:lnTo>
                  <a:lnTo>
                    <a:pt x="2063559" y="103682"/>
                  </a:lnTo>
                  <a:lnTo>
                    <a:pt x="2033384" y="137655"/>
                  </a:lnTo>
                  <a:lnTo>
                    <a:pt x="2007743" y="175272"/>
                  </a:lnTo>
                  <a:lnTo>
                    <a:pt x="1987054" y="216090"/>
                  </a:lnTo>
                  <a:lnTo>
                    <a:pt x="1971738" y="259702"/>
                  </a:lnTo>
                  <a:lnTo>
                    <a:pt x="1962238" y="305676"/>
                  </a:lnTo>
                  <a:lnTo>
                    <a:pt x="1958987" y="353593"/>
                  </a:lnTo>
                  <a:lnTo>
                    <a:pt x="1962238" y="401510"/>
                  </a:lnTo>
                  <a:lnTo>
                    <a:pt x="1971738" y="447497"/>
                  </a:lnTo>
                  <a:lnTo>
                    <a:pt x="1987054" y="491109"/>
                  </a:lnTo>
                  <a:lnTo>
                    <a:pt x="2007743" y="531926"/>
                  </a:lnTo>
                  <a:lnTo>
                    <a:pt x="2033384" y="569544"/>
                  </a:lnTo>
                  <a:lnTo>
                    <a:pt x="2063559" y="603516"/>
                  </a:lnTo>
                  <a:lnTo>
                    <a:pt x="2097824" y="633425"/>
                  </a:lnTo>
                  <a:lnTo>
                    <a:pt x="2135759" y="658850"/>
                  </a:lnTo>
                  <a:lnTo>
                    <a:pt x="2176932" y="679361"/>
                  </a:lnTo>
                  <a:lnTo>
                    <a:pt x="2220925" y="694537"/>
                  </a:lnTo>
                  <a:lnTo>
                    <a:pt x="2267293" y="703961"/>
                  </a:lnTo>
                  <a:lnTo>
                    <a:pt x="2315616" y="707186"/>
                  </a:lnTo>
                  <a:lnTo>
                    <a:pt x="2363940" y="703961"/>
                  </a:lnTo>
                  <a:lnTo>
                    <a:pt x="2410295" y="694537"/>
                  </a:lnTo>
                  <a:lnTo>
                    <a:pt x="2428252" y="688340"/>
                  </a:lnTo>
                  <a:lnTo>
                    <a:pt x="2454275" y="679361"/>
                  </a:lnTo>
                  <a:lnTo>
                    <a:pt x="2495448" y="658850"/>
                  </a:lnTo>
                  <a:lnTo>
                    <a:pt x="2533383" y="633425"/>
                  </a:lnTo>
                  <a:lnTo>
                    <a:pt x="2567635" y="603516"/>
                  </a:lnTo>
                  <a:lnTo>
                    <a:pt x="2597810" y="569544"/>
                  </a:lnTo>
                  <a:lnTo>
                    <a:pt x="2623451" y="531926"/>
                  </a:lnTo>
                  <a:lnTo>
                    <a:pt x="2644140" y="491109"/>
                  </a:lnTo>
                  <a:lnTo>
                    <a:pt x="2659443" y="447497"/>
                  </a:lnTo>
                  <a:lnTo>
                    <a:pt x="2668943" y="401510"/>
                  </a:lnTo>
                  <a:lnTo>
                    <a:pt x="2672207" y="353593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33">
              <a:extLst>
                <a:ext uri="{FF2B5EF4-FFF2-40B4-BE49-F238E27FC236}">
                  <a16:creationId xmlns:a16="http://schemas.microsoft.com/office/drawing/2014/main" id="{A7DEA552-E098-9441-CAD9-5AD109304C4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39173" y="9375671"/>
              <a:ext cx="142849" cy="80468"/>
            </a:xfrm>
            <a:prstGeom prst="rect">
              <a:avLst/>
            </a:prstGeom>
          </p:spPr>
        </p:pic>
        <p:sp>
          <p:nvSpPr>
            <p:cNvPr id="7" name="object 34">
              <a:extLst>
                <a:ext uri="{FF2B5EF4-FFF2-40B4-BE49-F238E27FC236}">
                  <a16:creationId xmlns:a16="http://schemas.microsoft.com/office/drawing/2014/main" id="{0A137A30-ECDB-6391-6665-C233B2920451}"/>
                </a:ext>
              </a:extLst>
            </p:cNvPr>
            <p:cNvSpPr/>
            <p:nvPr/>
          </p:nvSpPr>
          <p:spPr>
            <a:xfrm>
              <a:off x="16361719" y="9374026"/>
              <a:ext cx="54610" cy="85090"/>
            </a:xfrm>
            <a:custGeom>
              <a:avLst/>
              <a:gdLst/>
              <a:ahLst/>
              <a:cxnLst/>
              <a:rect l="l" t="t" r="r" b="b"/>
              <a:pathLst>
                <a:path w="54609" h="85090">
                  <a:moveTo>
                    <a:pt x="36114" y="0"/>
                  </a:moveTo>
                  <a:lnTo>
                    <a:pt x="2638" y="45454"/>
                  </a:lnTo>
                  <a:lnTo>
                    <a:pt x="0" y="52228"/>
                  </a:lnTo>
                  <a:lnTo>
                    <a:pt x="0" y="65736"/>
                  </a:lnTo>
                  <a:lnTo>
                    <a:pt x="20051" y="84856"/>
                  </a:lnTo>
                  <a:lnTo>
                    <a:pt x="34731" y="84856"/>
                  </a:lnTo>
                  <a:lnTo>
                    <a:pt x="40940" y="82280"/>
                  </a:lnTo>
                  <a:lnTo>
                    <a:pt x="46197" y="77097"/>
                  </a:lnTo>
                  <a:lnTo>
                    <a:pt x="49516" y="73777"/>
                  </a:lnTo>
                  <a:lnTo>
                    <a:pt x="22910" y="73777"/>
                  </a:lnTo>
                  <a:lnTo>
                    <a:pt x="19287" y="72301"/>
                  </a:lnTo>
                  <a:lnTo>
                    <a:pt x="16324" y="69338"/>
                  </a:lnTo>
                  <a:lnTo>
                    <a:pt x="13339" y="66395"/>
                  </a:lnTo>
                  <a:lnTo>
                    <a:pt x="11861" y="62793"/>
                  </a:lnTo>
                  <a:lnTo>
                    <a:pt x="22889" y="43359"/>
                  </a:lnTo>
                  <a:lnTo>
                    <a:pt x="50344" y="43359"/>
                  </a:lnTo>
                  <a:lnTo>
                    <a:pt x="42396" y="35035"/>
                  </a:lnTo>
                  <a:lnTo>
                    <a:pt x="37712" y="32941"/>
                  </a:lnTo>
                  <a:lnTo>
                    <a:pt x="25768" y="32941"/>
                  </a:lnTo>
                  <a:lnTo>
                    <a:pt x="45077" y="6690"/>
                  </a:lnTo>
                  <a:lnTo>
                    <a:pt x="36114" y="0"/>
                  </a:lnTo>
                  <a:close/>
                </a:path>
                <a:path w="54609" h="85090">
                  <a:moveTo>
                    <a:pt x="50344" y="43359"/>
                  </a:moveTo>
                  <a:lnTo>
                    <a:pt x="31339" y="43359"/>
                  </a:lnTo>
                  <a:lnTo>
                    <a:pt x="34993" y="44846"/>
                  </a:lnTo>
                  <a:lnTo>
                    <a:pt x="40909" y="50773"/>
                  </a:lnTo>
                  <a:lnTo>
                    <a:pt x="42417" y="54417"/>
                  </a:lnTo>
                  <a:lnTo>
                    <a:pt x="42417" y="62793"/>
                  </a:lnTo>
                  <a:lnTo>
                    <a:pt x="40888" y="66395"/>
                  </a:lnTo>
                  <a:lnTo>
                    <a:pt x="34962" y="72301"/>
                  </a:lnTo>
                  <a:lnTo>
                    <a:pt x="31360" y="73777"/>
                  </a:lnTo>
                  <a:lnTo>
                    <a:pt x="49516" y="73777"/>
                  </a:lnTo>
                  <a:lnTo>
                    <a:pt x="51610" y="71683"/>
                  </a:lnTo>
                  <a:lnTo>
                    <a:pt x="54270" y="65348"/>
                  </a:lnTo>
                  <a:lnTo>
                    <a:pt x="54200" y="50773"/>
                  </a:lnTo>
                  <a:lnTo>
                    <a:pt x="51914" y="45003"/>
                  </a:lnTo>
                  <a:lnTo>
                    <a:pt x="50344" y="43359"/>
                  </a:lnTo>
                  <a:close/>
                </a:path>
                <a:path w="54609" h="85090">
                  <a:moveTo>
                    <a:pt x="37104" y="32669"/>
                  </a:moveTo>
                  <a:lnTo>
                    <a:pt x="27716" y="32669"/>
                  </a:lnTo>
                  <a:lnTo>
                    <a:pt x="25768" y="32941"/>
                  </a:lnTo>
                  <a:lnTo>
                    <a:pt x="37712" y="32941"/>
                  </a:lnTo>
                  <a:lnTo>
                    <a:pt x="37104" y="326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7">
              <a:extLst>
                <a:ext uri="{FF2B5EF4-FFF2-40B4-BE49-F238E27FC236}">
                  <a16:creationId xmlns:a16="http://schemas.microsoft.com/office/drawing/2014/main" id="{B3EC7520-C187-0422-9CF8-2BE66B184BAE}"/>
                </a:ext>
              </a:extLst>
            </p:cNvPr>
            <p:cNvSpPr txBox="1"/>
            <p:nvPr/>
          </p:nvSpPr>
          <p:spPr>
            <a:xfrm>
              <a:off x="15948395" y="9633595"/>
              <a:ext cx="1073785" cy="38417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43510" marR="5080" indent="-131445">
                <a:lnSpc>
                  <a:spcPct val="102299"/>
                </a:lnSpc>
                <a:spcBef>
                  <a:spcPts val="95"/>
                </a:spcBef>
              </a:pPr>
              <a:r>
                <a:rPr sz="1150" dirty="0">
                  <a:solidFill>
                    <a:srgbClr val="231F1F"/>
                  </a:solidFill>
                  <a:latin typeface="Futura PT Book"/>
                  <a:cs typeface="Futura PT Book"/>
                </a:rPr>
                <a:t>Minimum</a:t>
              </a:r>
              <a:r>
                <a:rPr sz="1150" spc="85" dirty="0">
                  <a:solidFill>
                    <a:srgbClr val="231F1F"/>
                  </a:solidFill>
                  <a:latin typeface="Futura PT Book"/>
                  <a:cs typeface="Futura PT Book"/>
                </a:rPr>
                <a:t> </a:t>
              </a:r>
              <a:r>
                <a:rPr sz="1150" spc="-10" dirty="0">
                  <a:solidFill>
                    <a:srgbClr val="231F1F"/>
                  </a:solidFill>
                  <a:latin typeface="Futura PT Book"/>
                  <a:cs typeface="Futura PT Book"/>
                </a:rPr>
                <a:t>Bending </a:t>
              </a:r>
              <a:r>
                <a:rPr sz="1150" dirty="0">
                  <a:solidFill>
                    <a:srgbClr val="231F1F"/>
                  </a:solidFill>
                  <a:latin typeface="Futura PT Book"/>
                  <a:cs typeface="Futura PT Book"/>
                </a:rPr>
                <a:t>Radius</a:t>
              </a:r>
              <a:r>
                <a:rPr sz="1150" spc="45" dirty="0">
                  <a:solidFill>
                    <a:srgbClr val="231F1F"/>
                  </a:solidFill>
                  <a:latin typeface="Futura PT Book"/>
                  <a:cs typeface="Futura PT Book"/>
                </a:rPr>
                <a:t> </a:t>
              </a:r>
              <a:r>
                <a:rPr sz="1150" spc="-20" dirty="0">
                  <a:solidFill>
                    <a:srgbClr val="231F1F"/>
                  </a:solidFill>
                  <a:latin typeface="Futura PT Book"/>
                  <a:cs typeface="Futura PT Book"/>
                </a:rPr>
                <a:t>6XOD</a:t>
              </a:r>
              <a:endParaRPr sz="1150" dirty="0">
                <a:latin typeface="Futura PT Book"/>
                <a:cs typeface="Futura PT Book"/>
              </a:endParaRPr>
            </a:p>
          </p:txBody>
        </p:sp>
      </p:grpSp>
      <p:sp>
        <p:nvSpPr>
          <p:cNvPr id="16" name="object 39">
            <a:extLst>
              <a:ext uri="{FF2B5EF4-FFF2-40B4-BE49-F238E27FC236}">
                <a16:creationId xmlns:a16="http://schemas.microsoft.com/office/drawing/2014/main" id="{9CF6897B-651C-FF11-C50B-C8C5F38C5BCE}"/>
              </a:ext>
            </a:extLst>
          </p:cNvPr>
          <p:cNvSpPr txBox="1"/>
          <p:nvPr/>
        </p:nvSpPr>
        <p:spPr>
          <a:xfrm>
            <a:off x="10126981" y="8091721"/>
            <a:ext cx="4573269" cy="4946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50" dirty="0">
                <a:solidFill>
                  <a:srgbClr val="004047"/>
                </a:solidFill>
                <a:latin typeface="Futura PT Medium"/>
                <a:cs typeface="Futura PT Medium"/>
              </a:rPr>
              <a:t>CABLE</a:t>
            </a:r>
            <a:r>
              <a:rPr sz="3050" spc="5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sz="3050" spc="-10" dirty="0">
                <a:solidFill>
                  <a:srgbClr val="004047"/>
                </a:solidFill>
                <a:latin typeface="Futura PT Medium"/>
                <a:cs typeface="Futura PT Medium"/>
              </a:rPr>
              <a:t>INSTALLATION</a:t>
            </a:r>
            <a:endParaRPr sz="3050" dirty="0">
              <a:latin typeface="Futura PT Medium"/>
              <a:cs typeface="Futura PT Medium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D53C4B-DBCC-D5C3-D3F9-5284413E5981}"/>
              </a:ext>
            </a:extLst>
          </p:cNvPr>
          <p:cNvGrpSpPr/>
          <p:nvPr/>
        </p:nvGrpSpPr>
        <p:grpSpPr>
          <a:xfrm>
            <a:off x="10149076" y="4999819"/>
            <a:ext cx="909967" cy="1201536"/>
            <a:chOff x="10149076" y="4999819"/>
            <a:chExt cx="909967" cy="1201536"/>
          </a:xfrm>
        </p:grpSpPr>
        <p:sp>
          <p:nvSpPr>
            <p:cNvPr id="18" name="object 6">
              <a:extLst>
                <a:ext uri="{FF2B5EF4-FFF2-40B4-BE49-F238E27FC236}">
                  <a16:creationId xmlns:a16="http://schemas.microsoft.com/office/drawing/2014/main" id="{EAEE31CD-E310-7645-A9E2-B0FEAB397051}"/>
                </a:ext>
              </a:extLst>
            </p:cNvPr>
            <p:cNvSpPr/>
            <p:nvPr/>
          </p:nvSpPr>
          <p:spPr>
            <a:xfrm>
              <a:off x="10149076" y="5763488"/>
              <a:ext cx="445134" cy="431800"/>
            </a:xfrm>
            <a:custGeom>
              <a:avLst/>
              <a:gdLst/>
              <a:ahLst/>
              <a:cxnLst/>
              <a:rect l="l" t="t" r="r" b="b"/>
              <a:pathLst>
                <a:path w="445134" h="431800">
                  <a:moveTo>
                    <a:pt x="222558" y="0"/>
                  </a:moveTo>
                  <a:lnTo>
                    <a:pt x="171586" y="5709"/>
                  </a:lnTo>
                  <a:lnTo>
                    <a:pt x="124764" y="21966"/>
                  </a:lnTo>
                  <a:lnTo>
                    <a:pt x="83437" y="47465"/>
                  </a:lnTo>
                  <a:lnTo>
                    <a:pt x="48952" y="80901"/>
                  </a:lnTo>
                  <a:lnTo>
                    <a:pt x="22653" y="120968"/>
                  </a:lnTo>
                  <a:lnTo>
                    <a:pt x="5887" y="166361"/>
                  </a:lnTo>
                  <a:lnTo>
                    <a:pt x="0" y="215773"/>
                  </a:lnTo>
                  <a:lnTo>
                    <a:pt x="5887" y="265186"/>
                  </a:lnTo>
                  <a:lnTo>
                    <a:pt x="22653" y="310578"/>
                  </a:lnTo>
                  <a:lnTo>
                    <a:pt x="48952" y="350645"/>
                  </a:lnTo>
                  <a:lnTo>
                    <a:pt x="83437" y="384081"/>
                  </a:lnTo>
                  <a:lnTo>
                    <a:pt x="124764" y="409580"/>
                  </a:lnTo>
                  <a:lnTo>
                    <a:pt x="171586" y="425837"/>
                  </a:lnTo>
                  <a:lnTo>
                    <a:pt x="222558" y="431547"/>
                  </a:lnTo>
                  <a:lnTo>
                    <a:pt x="273530" y="425837"/>
                  </a:lnTo>
                  <a:lnTo>
                    <a:pt x="320352" y="409580"/>
                  </a:lnTo>
                  <a:lnTo>
                    <a:pt x="361679" y="384081"/>
                  </a:lnTo>
                  <a:lnTo>
                    <a:pt x="396164" y="350645"/>
                  </a:lnTo>
                  <a:lnTo>
                    <a:pt x="422463" y="310578"/>
                  </a:lnTo>
                  <a:lnTo>
                    <a:pt x="425341" y="302786"/>
                  </a:lnTo>
                  <a:lnTo>
                    <a:pt x="222558" y="302786"/>
                  </a:lnTo>
                  <a:lnTo>
                    <a:pt x="186080" y="295936"/>
                  </a:lnTo>
                  <a:lnTo>
                    <a:pt x="156262" y="277267"/>
                  </a:lnTo>
                  <a:lnTo>
                    <a:pt x="136142" y="249605"/>
                  </a:lnTo>
                  <a:lnTo>
                    <a:pt x="128760" y="215773"/>
                  </a:lnTo>
                  <a:lnTo>
                    <a:pt x="136142" y="181941"/>
                  </a:lnTo>
                  <a:lnTo>
                    <a:pt x="156262" y="154279"/>
                  </a:lnTo>
                  <a:lnTo>
                    <a:pt x="186080" y="135610"/>
                  </a:lnTo>
                  <a:lnTo>
                    <a:pt x="222558" y="128760"/>
                  </a:lnTo>
                  <a:lnTo>
                    <a:pt x="425341" y="128760"/>
                  </a:lnTo>
                  <a:lnTo>
                    <a:pt x="422463" y="120968"/>
                  </a:lnTo>
                  <a:lnTo>
                    <a:pt x="396164" y="80901"/>
                  </a:lnTo>
                  <a:lnTo>
                    <a:pt x="361679" y="47465"/>
                  </a:lnTo>
                  <a:lnTo>
                    <a:pt x="320352" y="21966"/>
                  </a:lnTo>
                  <a:lnTo>
                    <a:pt x="273530" y="5709"/>
                  </a:lnTo>
                  <a:lnTo>
                    <a:pt x="222558" y="0"/>
                  </a:lnTo>
                  <a:close/>
                </a:path>
                <a:path w="445134" h="431800">
                  <a:moveTo>
                    <a:pt x="425341" y="128760"/>
                  </a:moveTo>
                  <a:lnTo>
                    <a:pt x="222558" y="128760"/>
                  </a:lnTo>
                  <a:lnTo>
                    <a:pt x="259036" y="135610"/>
                  </a:lnTo>
                  <a:lnTo>
                    <a:pt x="288855" y="154279"/>
                  </a:lnTo>
                  <a:lnTo>
                    <a:pt x="308974" y="181941"/>
                  </a:lnTo>
                  <a:lnTo>
                    <a:pt x="316356" y="215773"/>
                  </a:lnTo>
                  <a:lnTo>
                    <a:pt x="308974" y="249605"/>
                  </a:lnTo>
                  <a:lnTo>
                    <a:pt x="288855" y="277267"/>
                  </a:lnTo>
                  <a:lnTo>
                    <a:pt x="259036" y="295936"/>
                  </a:lnTo>
                  <a:lnTo>
                    <a:pt x="222558" y="302786"/>
                  </a:lnTo>
                  <a:lnTo>
                    <a:pt x="425341" y="302786"/>
                  </a:lnTo>
                  <a:lnTo>
                    <a:pt x="439229" y="265186"/>
                  </a:lnTo>
                  <a:lnTo>
                    <a:pt x="445117" y="215773"/>
                  </a:lnTo>
                  <a:lnTo>
                    <a:pt x="439229" y="166361"/>
                  </a:lnTo>
                  <a:lnTo>
                    <a:pt x="425341" y="128760"/>
                  </a:lnTo>
                  <a:close/>
                </a:path>
              </a:pathLst>
            </a:custGeom>
            <a:solidFill>
              <a:srgbClr val="9400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7">
              <a:extLst>
                <a:ext uri="{FF2B5EF4-FFF2-40B4-BE49-F238E27FC236}">
                  <a16:creationId xmlns:a16="http://schemas.microsoft.com/office/drawing/2014/main" id="{DB66C4F7-DD91-8C04-3AC9-88BBA1405AEA}"/>
                </a:ext>
              </a:extLst>
            </p:cNvPr>
            <p:cNvSpPr/>
            <p:nvPr/>
          </p:nvSpPr>
          <p:spPr>
            <a:xfrm>
              <a:off x="10594223" y="5757490"/>
              <a:ext cx="464820" cy="443865"/>
            </a:xfrm>
            <a:custGeom>
              <a:avLst/>
              <a:gdLst/>
              <a:ahLst/>
              <a:cxnLst/>
              <a:rect l="l" t="t" r="r" b="b"/>
              <a:pathLst>
                <a:path w="464820" h="443864">
                  <a:moveTo>
                    <a:pt x="232212" y="0"/>
                  </a:moveTo>
                  <a:lnTo>
                    <a:pt x="185471" y="4514"/>
                  </a:lnTo>
                  <a:lnTo>
                    <a:pt x="141909" y="17458"/>
                  </a:lnTo>
                  <a:lnTo>
                    <a:pt x="102467" y="37932"/>
                  </a:lnTo>
                  <a:lnTo>
                    <a:pt x="68088" y="65038"/>
                  </a:lnTo>
                  <a:lnTo>
                    <a:pt x="39710" y="97876"/>
                  </a:lnTo>
                  <a:lnTo>
                    <a:pt x="18276" y="135548"/>
                  </a:lnTo>
                  <a:lnTo>
                    <a:pt x="4725" y="177153"/>
                  </a:lnTo>
                  <a:lnTo>
                    <a:pt x="0" y="221794"/>
                  </a:lnTo>
                  <a:lnTo>
                    <a:pt x="4725" y="266437"/>
                  </a:lnTo>
                  <a:lnTo>
                    <a:pt x="18276" y="308041"/>
                  </a:lnTo>
                  <a:lnTo>
                    <a:pt x="39710" y="345709"/>
                  </a:lnTo>
                  <a:lnTo>
                    <a:pt x="68088" y="378543"/>
                  </a:lnTo>
                  <a:lnTo>
                    <a:pt x="102467" y="405644"/>
                  </a:lnTo>
                  <a:lnTo>
                    <a:pt x="141909" y="426113"/>
                  </a:lnTo>
                  <a:lnTo>
                    <a:pt x="185471" y="439054"/>
                  </a:lnTo>
                  <a:lnTo>
                    <a:pt x="232212" y="443567"/>
                  </a:lnTo>
                  <a:lnTo>
                    <a:pt x="278965" y="439054"/>
                  </a:lnTo>
                  <a:lnTo>
                    <a:pt x="322534" y="426113"/>
                  </a:lnTo>
                  <a:lnTo>
                    <a:pt x="361981" y="405644"/>
                  </a:lnTo>
                  <a:lnTo>
                    <a:pt x="396364" y="378543"/>
                  </a:lnTo>
                  <a:lnTo>
                    <a:pt x="424744" y="345709"/>
                  </a:lnTo>
                  <a:lnTo>
                    <a:pt x="442330" y="314807"/>
                  </a:lnTo>
                  <a:lnTo>
                    <a:pt x="232212" y="314807"/>
                  </a:lnTo>
                  <a:lnTo>
                    <a:pt x="191982" y="307487"/>
                  </a:lnTo>
                  <a:lnTo>
                    <a:pt x="159094" y="287537"/>
                  </a:lnTo>
                  <a:lnTo>
                    <a:pt x="136902" y="257968"/>
                  </a:lnTo>
                  <a:lnTo>
                    <a:pt x="128760" y="221794"/>
                  </a:lnTo>
                  <a:lnTo>
                    <a:pt x="136902" y="185621"/>
                  </a:lnTo>
                  <a:lnTo>
                    <a:pt x="159094" y="156044"/>
                  </a:lnTo>
                  <a:lnTo>
                    <a:pt x="191982" y="136084"/>
                  </a:lnTo>
                  <a:lnTo>
                    <a:pt x="232212" y="128760"/>
                  </a:lnTo>
                  <a:lnTo>
                    <a:pt x="442317" y="128760"/>
                  </a:lnTo>
                  <a:lnTo>
                    <a:pt x="424744" y="97876"/>
                  </a:lnTo>
                  <a:lnTo>
                    <a:pt x="396364" y="65038"/>
                  </a:lnTo>
                  <a:lnTo>
                    <a:pt x="361981" y="37932"/>
                  </a:lnTo>
                  <a:lnTo>
                    <a:pt x="322534" y="17458"/>
                  </a:lnTo>
                  <a:lnTo>
                    <a:pt x="278965" y="4514"/>
                  </a:lnTo>
                  <a:lnTo>
                    <a:pt x="232212" y="0"/>
                  </a:lnTo>
                  <a:close/>
                </a:path>
                <a:path w="464820" h="443864">
                  <a:moveTo>
                    <a:pt x="442317" y="128760"/>
                  </a:moveTo>
                  <a:lnTo>
                    <a:pt x="232212" y="128760"/>
                  </a:lnTo>
                  <a:lnTo>
                    <a:pt x="272448" y="136084"/>
                  </a:lnTo>
                  <a:lnTo>
                    <a:pt x="305346" y="156044"/>
                  </a:lnTo>
                  <a:lnTo>
                    <a:pt x="327549" y="185621"/>
                  </a:lnTo>
                  <a:lnTo>
                    <a:pt x="335696" y="221794"/>
                  </a:lnTo>
                  <a:lnTo>
                    <a:pt x="327549" y="257968"/>
                  </a:lnTo>
                  <a:lnTo>
                    <a:pt x="305346" y="287537"/>
                  </a:lnTo>
                  <a:lnTo>
                    <a:pt x="272448" y="307487"/>
                  </a:lnTo>
                  <a:lnTo>
                    <a:pt x="232212" y="314807"/>
                  </a:lnTo>
                  <a:lnTo>
                    <a:pt x="442330" y="314807"/>
                  </a:lnTo>
                  <a:lnTo>
                    <a:pt x="446180" y="308041"/>
                  </a:lnTo>
                  <a:lnTo>
                    <a:pt x="459731" y="266437"/>
                  </a:lnTo>
                  <a:lnTo>
                    <a:pt x="464457" y="221794"/>
                  </a:lnTo>
                  <a:lnTo>
                    <a:pt x="459731" y="177153"/>
                  </a:lnTo>
                  <a:lnTo>
                    <a:pt x="446180" y="135548"/>
                  </a:lnTo>
                  <a:lnTo>
                    <a:pt x="442317" y="128760"/>
                  </a:lnTo>
                  <a:close/>
                </a:path>
              </a:pathLst>
            </a:custGeom>
            <a:solidFill>
              <a:srgbClr val="006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40">
              <a:extLst>
                <a:ext uri="{FF2B5EF4-FFF2-40B4-BE49-F238E27FC236}">
                  <a16:creationId xmlns:a16="http://schemas.microsoft.com/office/drawing/2014/main" id="{7F7C072A-5843-7013-7552-C93E699976DC}"/>
                </a:ext>
              </a:extLst>
            </p:cNvPr>
            <p:cNvSpPr txBox="1"/>
            <p:nvPr/>
          </p:nvSpPr>
          <p:spPr>
            <a:xfrm>
              <a:off x="10352782" y="4999819"/>
              <a:ext cx="464820" cy="38417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indent="56515">
                <a:lnSpc>
                  <a:spcPct val="102299"/>
                </a:lnSpc>
                <a:spcBef>
                  <a:spcPts val="95"/>
                </a:spcBef>
              </a:pPr>
              <a:r>
                <a:rPr sz="1150" spc="-25" dirty="0">
                  <a:solidFill>
                    <a:srgbClr val="231F1F"/>
                  </a:solidFill>
                  <a:latin typeface="Futura PT Book"/>
                  <a:cs typeface="Futura PT Book"/>
                </a:rPr>
                <a:t>TWO </a:t>
              </a:r>
              <a:r>
                <a:rPr sz="1150" spc="-10" dirty="0">
                  <a:solidFill>
                    <a:srgbClr val="231F1F"/>
                  </a:solidFill>
                  <a:latin typeface="Futura PT Book"/>
                  <a:cs typeface="Futura PT Book"/>
                </a:rPr>
                <a:t>CORES</a:t>
              </a:r>
              <a:endParaRPr sz="1150" dirty="0">
                <a:latin typeface="Futura PT Book"/>
                <a:cs typeface="Futura PT Book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0DDD9CE-7F12-234D-87D5-57D4EC0A293D}"/>
              </a:ext>
            </a:extLst>
          </p:cNvPr>
          <p:cNvGrpSpPr/>
          <p:nvPr/>
        </p:nvGrpSpPr>
        <p:grpSpPr>
          <a:xfrm>
            <a:off x="12072338" y="4999819"/>
            <a:ext cx="871246" cy="1420197"/>
            <a:chOff x="12072338" y="4999819"/>
            <a:chExt cx="871246" cy="1420197"/>
          </a:xfrm>
        </p:grpSpPr>
        <p:sp>
          <p:nvSpPr>
            <p:cNvPr id="22" name="object 8">
              <a:extLst>
                <a:ext uri="{FF2B5EF4-FFF2-40B4-BE49-F238E27FC236}">
                  <a16:creationId xmlns:a16="http://schemas.microsoft.com/office/drawing/2014/main" id="{1E6C2F59-7024-27DB-9F1C-1F30E7C6A73D}"/>
                </a:ext>
              </a:extLst>
            </p:cNvPr>
            <p:cNvSpPr/>
            <p:nvPr/>
          </p:nvSpPr>
          <p:spPr>
            <a:xfrm>
              <a:off x="12072338" y="5603181"/>
              <a:ext cx="445770" cy="431800"/>
            </a:xfrm>
            <a:custGeom>
              <a:avLst/>
              <a:gdLst/>
              <a:ahLst/>
              <a:cxnLst/>
              <a:rect l="l" t="t" r="r" b="b"/>
              <a:pathLst>
                <a:path w="445770" h="431800">
                  <a:moveTo>
                    <a:pt x="222558" y="0"/>
                  </a:moveTo>
                  <a:lnTo>
                    <a:pt x="171586" y="5709"/>
                  </a:lnTo>
                  <a:lnTo>
                    <a:pt x="124764" y="21966"/>
                  </a:lnTo>
                  <a:lnTo>
                    <a:pt x="83437" y="47465"/>
                  </a:lnTo>
                  <a:lnTo>
                    <a:pt x="48952" y="80901"/>
                  </a:lnTo>
                  <a:lnTo>
                    <a:pt x="22653" y="120968"/>
                  </a:lnTo>
                  <a:lnTo>
                    <a:pt x="5887" y="166361"/>
                  </a:lnTo>
                  <a:lnTo>
                    <a:pt x="0" y="215773"/>
                  </a:lnTo>
                  <a:lnTo>
                    <a:pt x="5887" y="265193"/>
                  </a:lnTo>
                  <a:lnTo>
                    <a:pt x="22653" y="310591"/>
                  </a:lnTo>
                  <a:lnTo>
                    <a:pt x="48952" y="350662"/>
                  </a:lnTo>
                  <a:lnTo>
                    <a:pt x="83437" y="384100"/>
                  </a:lnTo>
                  <a:lnTo>
                    <a:pt x="124764" y="409601"/>
                  </a:lnTo>
                  <a:lnTo>
                    <a:pt x="171586" y="425858"/>
                  </a:lnTo>
                  <a:lnTo>
                    <a:pt x="222558" y="431568"/>
                  </a:lnTo>
                  <a:lnTo>
                    <a:pt x="273532" y="425858"/>
                  </a:lnTo>
                  <a:lnTo>
                    <a:pt x="320358" y="409601"/>
                  </a:lnTo>
                  <a:lnTo>
                    <a:pt x="361691" y="384100"/>
                  </a:lnTo>
                  <a:lnTo>
                    <a:pt x="396184" y="350662"/>
                  </a:lnTo>
                  <a:lnTo>
                    <a:pt x="422488" y="310591"/>
                  </a:lnTo>
                  <a:lnTo>
                    <a:pt x="425364" y="302807"/>
                  </a:lnTo>
                  <a:lnTo>
                    <a:pt x="222558" y="302807"/>
                  </a:lnTo>
                  <a:lnTo>
                    <a:pt x="186080" y="295956"/>
                  </a:lnTo>
                  <a:lnTo>
                    <a:pt x="156262" y="277286"/>
                  </a:lnTo>
                  <a:lnTo>
                    <a:pt x="136142" y="249617"/>
                  </a:lnTo>
                  <a:lnTo>
                    <a:pt x="128760" y="215773"/>
                  </a:lnTo>
                  <a:lnTo>
                    <a:pt x="136142" y="181941"/>
                  </a:lnTo>
                  <a:lnTo>
                    <a:pt x="156262" y="154279"/>
                  </a:lnTo>
                  <a:lnTo>
                    <a:pt x="186080" y="135610"/>
                  </a:lnTo>
                  <a:lnTo>
                    <a:pt x="222558" y="128760"/>
                  </a:lnTo>
                  <a:lnTo>
                    <a:pt x="425367" y="128760"/>
                  </a:lnTo>
                  <a:lnTo>
                    <a:pt x="422488" y="120968"/>
                  </a:lnTo>
                  <a:lnTo>
                    <a:pt x="396184" y="80901"/>
                  </a:lnTo>
                  <a:lnTo>
                    <a:pt x="361691" y="47465"/>
                  </a:lnTo>
                  <a:lnTo>
                    <a:pt x="320358" y="21966"/>
                  </a:lnTo>
                  <a:lnTo>
                    <a:pt x="273532" y="5709"/>
                  </a:lnTo>
                  <a:lnTo>
                    <a:pt x="222558" y="0"/>
                  </a:lnTo>
                  <a:close/>
                </a:path>
                <a:path w="445770" h="431800">
                  <a:moveTo>
                    <a:pt x="425367" y="128760"/>
                  </a:moveTo>
                  <a:lnTo>
                    <a:pt x="222558" y="128760"/>
                  </a:lnTo>
                  <a:lnTo>
                    <a:pt x="259041" y="135610"/>
                  </a:lnTo>
                  <a:lnTo>
                    <a:pt x="288870" y="154279"/>
                  </a:lnTo>
                  <a:lnTo>
                    <a:pt x="309001" y="181941"/>
                  </a:lnTo>
                  <a:lnTo>
                    <a:pt x="316388" y="215773"/>
                  </a:lnTo>
                  <a:lnTo>
                    <a:pt x="309001" y="249617"/>
                  </a:lnTo>
                  <a:lnTo>
                    <a:pt x="288870" y="277286"/>
                  </a:lnTo>
                  <a:lnTo>
                    <a:pt x="259041" y="295956"/>
                  </a:lnTo>
                  <a:lnTo>
                    <a:pt x="222558" y="302807"/>
                  </a:lnTo>
                  <a:lnTo>
                    <a:pt x="425364" y="302807"/>
                  </a:lnTo>
                  <a:lnTo>
                    <a:pt x="439259" y="265193"/>
                  </a:lnTo>
                  <a:lnTo>
                    <a:pt x="445148" y="215773"/>
                  </a:lnTo>
                  <a:lnTo>
                    <a:pt x="439259" y="166361"/>
                  </a:lnTo>
                  <a:lnTo>
                    <a:pt x="425367" y="128760"/>
                  </a:lnTo>
                  <a:close/>
                </a:path>
              </a:pathLst>
            </a:custGeom>
            <a:solidFill>
              <a:srgbClr val="9400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9">
              <a:extLst>
                <a:ext uri="{FF2B5EF4-FFF2-40B4-BE49-F238E27FC236}">
                  <a16:creationId xmlns:a16="http://schemas.microsoft.com/office/drawing/2014/main" id="{BF4E7B9E-5936-F882-8FDD-9D92FAFD0DDD}"/>
                </a:ext>
              </a:extLst>
            </p:cNvPr>
            <p:cNvSpPr/>
            <p:nvPr/>
          </p:nvSpPr>
          <p:spPr>
            <a:xfrm>
              <a:off x="12289825" y="5976151"/>
              <a:ext cx="464820" cy="443865"/>
            </a:xfrm>
            <a:custGeom>
              <a:avLst/>
              <a:gdLst/>
              <a:ahLst/>
              <a:cxnLst/>
              <a:rect l="l" t="t" r="r" b="b"/>
              <a:pathLst>
                <a:path w="464820" h="443864">
                  <a:moveTo>
                    <a:pt x="232212" y="0"/>
                  </a:moveTo>
                  <a:lnTo>
                    <a:pt x="185471" y="4513"/>
                  </a:lnTo>
                  <a:lnTo>
                    <a:pt x="141909" y="17453"/>
                  </a:lnTo>
                  <a:lnTo>
                    <a:pt x="102467" y="37923"/>
                  </a:lnTo>
                  <a:lnTo>
                    <a:pt x="68088" y="65024"/>
                  </a:lnTo>
                  <a:lnTo>
                    <a:pt x="39710" y="97857"/>
                  </a:lnTo>
                  <a:lnTo>
                    <a:pt x="18276" y="135525"/>
                  </a:lnTo>
                  <a:lnTo>
                    <a:pt x="4725" y="177130"/>
                  </a:lnTo>
                  <a:lnTo>
                    <a:pt x="0" y="221773"/>
                  </a:lnTo>
                  <a:lnTo>
                    <a:pt x="4725" y="266414"/>
                  </a:lnTo>
                  <a:lnTo>
                    <a:pt x="18276" y="308019"/>
                  </a:lnTo>
                  <a:lnTo>
                    <a:pt x="39710" y="345690"/>
                  </a:lnTo>
                  <a:lnTo>
                    <a:pt x="68088" y="378529"/>
                  </a:lnTo>
                  <a:lnTo>
                    <a:pt x="102467" y="405634"/>
                  </a:lnTo>
                  <a:lnTo>
                    <a:pt x="141909" y="426109"/>
                  </a:lnTo>
                  <a:lnTo>
                    <a:pt x="185471" y="439053"/>
                  </a:lnTo>
                  <a:lnTo>
                    <a:pt x="232212" y="443567"/>
                  </a:lnTo>
                  <a:lnTo>
                    <a:pt x="278965" y="439053"/>
                  </a:lnTo>
                  <a:lnTo>
                    <a:pt x="322534" y="426109"/>
                  </a:lnTo>
                  <a:lnTo>
                    <a:pt x="361981" y="405634"/>
                  </a:lnTo>
                  <a:lnTo>
                    <a:pt x="396364" y="378529"/>
                  </a:lnTo>
                  <a:lnTo>
                    <a:pt x="424744" y="345690"/>
                  </a:lnTo>
                  <a:lnTo>
                    <a:pt x="442317" y="314807"/>
                  </a:lnTo>
                  <a:lnTo>
                    <a:pt x="232212" y="314807"/>
                  </a:lnTo>
                  <a:lnTo>
                    <a:pt x="191982" y="307482"/>
                  </a:lnTo>
                  <a:lnTo>
                    <a:pt x="159094" y="287522"/>
                  </a:lnTo>
                  <a:lnTo>
                    <a:pt x="136902" y="257946"/>
                  </a:lnTo>
                  <a:lnTo>
                    <a:pt x="128760" y="221773"/>
                  </a:lnTo>
                  <a:lnTo>
                    <a:pt x="136902" y="185599"/>
                  </a:lnTo>
                  <a:lnTo>
                    <a:pt x="159094" y="156030"/>
                  </a:lnTo>
                  <a:lnTo>
                    <a:pt x="191982" y="136080"/>
                  </a:lnTo>
                  <a:lnTo>
                    <a:pt x="232212" y="128760"/>
                  </a:lnTo>
                  <a:lnTo>
                    <a:pt x="442330" y="128760"/>
                  </a:lnTo>
                  <a:lnTo>
                    <a:pt x="424744" y="97857"/>
                  </a:lnTo>
                  <a:lnTo>
                    <a:pt x="396364" y="65024"/>
                  </a:lnTo>
                  <a:lnTo>
                    <a:pt x="361981" y="37923"/>
                  </a:lnTo>
                  <a:lnTo>
                    <a:pt x="322534" y="17453"/>
                  </a:lnTo>
                  <a:lnTo>
                    <a:pt x="278965" y="4513"/>
                  </a:lnTo>
                  <a:lnTo>
                    <a:pt x="232212" y="0"/>
                  </a:lnTo>
                  <a:close/>
                </a:path>
                <a:path w="464820" h="443864">
                  <a:moveTo>
                    <a:pt x="442330" y="128760"/>
                  </a:moveTo>
                  <a:lnTo>
                    <a:pt x="232212" y="128760"/>
                  </a:lnTo>
                  <a:lnTo>
                    <a:pt x="272448" y="136080"/>
                  </a:lnTo>
                  <a:lnTo>
                    <a:pt x="305346" y="156030"/>
                  </a:lnTo>
                  <a:lnTo>
                    <a:pt x="327549" y="185599"/>
                  </a:lnTo>
                  <a:lnTo>
                    <a:pt x="335696" y="221773"/>
                  </a:lnTo>
                  <a:lnTo>
                    <a:pt x="327549" y="257946"/>
                  </a:lnTo>
                  <a:lnTo>
                    <a:pt x="305346" y="287522"/>
                  </a:lnTo>
                  <a:lnTo>
                    <a:pt x="272448" y="307482"/>
                  </a:lnTo>
                  <a:lnTo>
                    <a:pt x="232212" y="314807"/>
                  </a:lnTo>
                  <a:lnTo>
                    <a:pt x="442317" y="314807"/>
                  </a:lnTo>
                  <a:lnTo>
                    <a:pt x="446180" y="308019"/>
                  </a:lnTo>
                  <a:lnTo>
                    <a:pt x="459731" y="266414"/>
                  </a:lnTo>
                  <a:lnTo>
                    <a:pt x="464457" y="221773"/>
                  </a:lnTo>
                  <a:lnTo>
                    <a:pt x="459731" y="177130"/>
                  </a:lnTo>
                  <a:lnTo>
                    <a:pt x="446180" y="135525"/>
                  </a:lnTo>
                  <a:lnTo>
                    <a:pt x="442330" y="128760"/>
                  </a:lnTo>
                  <a:close/>
                </a:path>
              </a:pathLst>
            </a:custGeom>
            <a:solidFill>
              <a:srgbClr val="006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0">
              <a:extLst>
                <a:ext uri="{FF2B5EF4-FFF2-40B4-BE49-F238E27FC236}">
                  <a16:creationId xmlns:a16="http://schemas.microsoft.com/office/drawing/2014/main" id="{E6EC939C-FD42-A39C-5F1A-FA923C92B8AC}"/>
                </a:ext>
              </a:extLst>
            </p:cNvPr>
            <p:cNvSpPr/>
            <p:nvPr/>
          </p:nvSpPr>
          <p:spPr>
            <a:xfrm>
              <a:off x="12517500" y="5603206"/>
              <a:ext cx="426084" cy="424180"/>
            </a:xfrm>
            <a:custGeom>
              <a:avLst/>
              <a:gdLst/>
              <a:ahLst/>
              <a:cxnLst/>
              <a:rect l="l" t="t" r="r" b="b"/>
              <a:pathLst>
                <a:path w="426084" h="424179">
                  <a:moveTo>
                    <a:pt x="212925" y="0"/>
                  </a:moveTo>
                  <a:lnTo>
                    <a:pt x="164102" y="5597"/>
                  </a:lnTo>
                  <a:lnTo>
                    <a:pt x="119284" y="21543"/>
                  </a:lnTo>
                  <a:lnTo>
                    <a:pt x="79750" y="46563"/>
                  </a:lnTo>
                  <a:lnTo>
                    <a:pt x="46776" y="79386"/>
                  </a:lnTo>
                  <a:lnTo>
                    <a:pt x="21641" y="118738"/>
                  </a:lnTo>
                  <a:lnTo>
                    <a:pt x="5623" y="163347"/>
                  </a:lnTo>
                  <a:lnTo>
                    <a:pt x="0" y="211941"/>
                  </a:lnTo>
                  <a:lnTo>
                    <a:pt x="5623" y="260538"/>
                  </a:lnTo>
                  <a:lnTo>
                    <a:pt x="21641" y="305148"/>
                  </a:lnTo>
                  <a:lnTo>
                    <a:pt x="46776" y="344500"/>
                  </a:lnTo>
                  <a:lnTo>
                    <a:pt x="79750" y="377321"/>
                  </a:lnTo>
                  <a:lnTo>
                    <a:pt x="119284" y="402340"/>
                  </a:lnTo>
                  <a:lnTo>
                    <a:pt x="164102" y="418284"/>
                  </a:lnTo>
                  <a:lnTo>
                    <a:pt x="212925" y="423882"/>
                  </a:lnTo>
                  <a:lnTo>
                    <a:pt x="261749" y="418284"/>
                  </a:lnTo>
                  <a:lnTo>
                    <a:pt x="306570" y="402340"/>
                  </a:lnTo>
                  <a:lnTo>
                    <a:pt x="346108" y="377321"/>
                  </a:lnTo>
                  <a:lnTo>
                    <a:pt x="379087" y="344500"/>
                  </a:lnTo>
                  <a:lnTo>
                    <a:pt x="387607" y="331162"/>
                  </a:lnTo>
                  <a:lnTo>
                    <a:pt x="212925" y="331162"/>
                  </a:lnTo>
                  <a:lnTo>
                    <a:pt x="166302" y="321793"/>
                  </a:lnTo>
                  <a:lnTo>
                    <a:pt x="128222" y="296242"/>
                  </a:lnTo>
                  <a:lnTo>
                    <a:pt x="102544" y="258346"/>
                  </a:lnTo>
                  <a:lnTo>
                    <a:pt x="93128" y="211941"/>
                  </a:lnTo>
                  <a:lnTo>
                    <a:pt x="102544" y="165540"/>
                  </a:lnTo>
                  <a:lnTo>
                    <a:pt x="128222" y="127644"/>
                  </a:lnTo>
                  <a:lnTo>
                    <a:pt x="166302" y="102090"/>
                  </a:lnTo>
                  <a:lnTo>
                    <a:pt x="212925" y="92719"/>
                  </a:lnTo>
                  <a:lnTo>
                    <a:pt x="387604" y="92719"/>
                  </a:lnTo>
                  <a:lnTo>
                    <a:pt x="379087" y="79386"/>
                  </a:lnTo>
                  <a:lnTo>
                    <a:pt x="346108" y="46563"/>
                  </a:lnTo>
                  <a:lnTo>
                    <a:pt x="306570" y="21543"/>
                  </a:lnTo>
                  <a:lnTo>
                    <a:pt x="261749" y="5597"/>
                  </a:lnTo>
                  <a:lnTo>
                    <a:pt x="212925" y="0"/>
                  </a:lnTo>
                  <a:close/>
                </a:path>
                <a:path w="426084" h="424179">
                  <a:moveTo>
                    <a:pt x="387604" y="92719"/>
                  </a:moveTo>
                  <a:lnTo>
                    <a:pt x="212925" y="92719"/>
                  </a:lnTo>
                  <a:lnTo>
                    <a:pt x="259551" y="102090"/>
                  </a:lnTo>
                  <a:lnTo>
                    <a:pt x="297638" y="127644"/>
                  </a:lnTo>
                  <a:lnTo>
                    <a:pt x="323323" y="165540"/>
                  </a:lnTo>
                  <a:lnTo>
                    <a:pt x="332743" y="211941"/>
                  </a:lnTo>
                  <a:lnTo>
                    <a:pt x="323323" y="258346"/>
                  </a:lnTo>
                  <a:lnTo>
                    <a:pt x="297638" y="296242"/>
                  </a:lnTo>
                  <a:lnTo>
                    <a:pt x="259551" y="321793"/>
                  </a:lnTo>
                  <a:lnTo>
                    <a:pt x="212925" y="331162"/>
                  </a:lnTo>
                  <a:lnTo>
                    <a:pt x="387607" y="331162"/>
                  </a:lnTo>
                  <a:lnTo>
                    <a:pt x="404226" y="305148"/>
                  </a:lnTo>
                  <a:lnTo>
                    <a:pt x="420247" y="260538"/>
                  </a:lnTo>
                  <a:lnTo>
                    <a:pt x="425871" y="211941"/>
                  </a:lnTo>
                  <a:lnTo>
                    <a:pt x="420247" y="163347"/>
                  </a:lnTo>
                  <a:lnTo>
                    <a:pt x="404226" y="118738"/>
                  </a:lnTo>
                  <a:lnTo>
                    <a:pt x="387604" y="92719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1">
              <a:extLst>
                <a:ext uri="{FF2B5EF4-FFF2-40B4-BE49-F238E27FC236}">
                  <a16:creationId xmlns:a16="http://schemas.microsoft.com/office/drawing/2014/main" id="{C92578D9-F7DE-F5AC-54BD-A4ECD5ED6F3F}"/>
                </a:ext>
              </a:extLst>
            </p:cNvPr>
            <p:cNvSpPr/>
            <p:nvPr/>
          </p:nvSpPr>
          <p:spPr>
            <a:xfrm>
              <a:off x="12554446" y="5603226"/>
              <a:ext cx="352425" cy="424180"/>
            </a:xfrm>
            <a:custGeom>
              <a:avLst/>
              <a:gdLst/>
              <a:ahLst/>
              <a:cxnLst/>
              <a:rect l="l" t="t" r="r" b="b"/>
              <a:pathLst>
                <a:path w="352425" h="424179">
                  <a:moveTo>
                    <a:pt x="351942" y="331152"/>
                  </a:moveTo>
                  <a:lnTo>
                    <a:pt x="0" y="331152"/>
                  </a:lnTo>
                  <a:lnTo>
                    <a:pt x="33375" y="369227"/>
                  </a:lnTo>
                  <a:lnTo>
                    <a:pt x="74930" y="398475"/>
                  </a:lnTo>
                  <a:lnTo>
                    <a:pt x="122999" y="417245"/>
                  </a:lnTo>
                  <a:lnTo>
                    <a:pt x="175983" y="423875"/>
                  </a:lnTo>
                  <a:lnTo>
                    <a:pt x="228942" y="417245"/>
                  </a:lnTo>
                  <a:lnTo>
                    <a:pt x="277025" y="398475"/>
                  </a:lnTo>
                  <a:lnTo>
                    <a:pt x="318566" y="369227"/>
                  </a:lnTo>
                  <a:lnTo>
                    <a:pt x="351942" y="331152"/>
                  </a:lnTo>
                  <a:close/>
                </a:path>
                <a:path w="352425" h="424179">
                  <a:moveTo>
                    <a:pt x="351967" y="92697"/>
                  </a:moveTo>
                  <a:lnTo>
                    <a:pt x="318592" y="54622"/>
                  </a:lnTo>
                  <a:lnTo>
                    <a:pt x="277037" y="25374"/>
                  </a:lnTo>
                  <a:lnTo>
                    <a:pt x="228955" y="6616"/>
                  </a:lnTo>
                  <a:lnTo>
                    <a:pt x="175971" y="0"/>
                  </a:lnTo>
                  <a:lnTo>
                    <a:pt x="122999" y="6616"/>
                  </a:lnTo>
                  <a:lnTo>
                    <a:pt x="74917" y="25374"/>
                  </a:lnTo>
                  <a:lnTo>
                    <a:pt x="33375" y="54622"/>
                  </a:lnTo>
                  <a:lnTo>
                    <a:pt x="0" y="92697"/>
                  </a:lnTo>
                  <a:lnTo>
                    <a:pt x="351967" y="92697"/>
                  </a:lnTo>
                  <a:close/>
                </a:path>
              </a:pathLst>
            </a:custGeom>
            <a:solidFill>
              <a:srgbClr val="5DC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41">
              <a:extLst>
                <a:ext uri="{FF2B5EF4-FFF2-40B4-BE49-F238E27FC236}">
                  <a16:creationId xmlns:a16="http://schemas.microsoft.com/office/drawing/2014/main" id="{73C4DD7D-0106-4015-50C7-C6617D44E599}"/>
                </a:ext>
              </a:extLst>
            </p:cNvPr>
            <p:cNvSpPr txBox="1"/>
            <p:nvPr/>
          </p:nvSpPr>
          <p:spPr>
            <a:xfrm>
              <a:off x="12275519" y="4999819"/>
              <a:ext cx="464820" cy="38417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indent="28575">
                <a:lnSpc>
                  <a:spcPct val="102299"/>
                </a:lnSpc>
                <a:spcBef>
                  <a:spcPts val="95"/>
                </a:spcBef>
              </a:pPr>
              <a:r>
                <a:rPr sz="1150" spc="-10" dirty="0">
                  <a:solidFill>
                    <a:srgbClr val="231F1F"/>
                  </a:solidFill>
                  <a:latin typeface="Futura PT Book"/>
                  <a:cs typeface="Futura PT Book"/>
                </a:rPr>
                <a:t>THREE CORES</a:t>
              </a:r>
              <a:endParaRPr sz="1150" dirty="0">
                <a:latin typeface="Futura PT Book"/>
                <a:cs typeface="Futura PT Book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E6D616-0F83-7FEB-F5AD-3196560C8972}"/>
              </a:ext>
            </a:extLst>
          </p:cNvPr>
          <p:cNvGrpSpPr/>
          <p:nvPr/>
        </p:nvGrpSpPr>
        <p:grpSpPr>
          <a:xfrm>
            <a:off x="13887205" y="4999819"/>
            <a:ext cx="918215" cy="1448216"/>
            <a:chOff x="13887205" y="4999819"/>
            <a:chExt cx="918215" cy="1448216"/>
          </a:xfrm>
        </p:grpSpPr>
        <p:sp>
          <p:nvSpPr>
            <p:cNvPr id="28" name="object 12">
              <a:extLst>
                <a:ext uri="{FF2B5EF4-FFF2-40B4-BE49-F238E27FC236}">
                  <a16:creationId xmlns:a16="http://schemas.microsoft.com/office/drawing/2014/main" id="{E7F4E9E4-7CA4-4026-ED3A-C02730CCE5B8}"/>
                </a:ext>
              </a:extLst>
            </p:cNvPr>
            <p:cNvSpPr/>
            <p:nvPr/>
          </p:nvSpPr>
          <p:spPr>
            <a:xfrm>
              <a:off x="13896804" y="6016235"/>
              <a:ext cx="445770" cy="431800"/>
            </a:xfrm>
            <a:custGeom>
              <a:avLst/>
              <a:gdLst/>
              <a:ahLst/>
              <a:cxnLst/>
              <a:rect l="l" t="t" r="r" b="b"/>
              <a:pathLst>
                <a:path w="445769" h="431800">
                  <a:moveTo>
                    <a:pt x="222590" y="0"/>
                  </a:moveTo>
                  <a:lnTo>
                    <a:pt x="171616" y="5709"/>
                  </a:lnTo>
                  <a:lnTo>
                    <a:pt x="124789" y="21966"/>
                  </a:lnTo>
                  <a:lnTo>
                    <a:pt x="83456" y="47465"/>
                  </a:lnTo>
                  <a:lnTo>
                    <a:pt x="48964" y="80901"/>
                  </a:lnTo>
                  <a:lnTo>
                    <a:pt x="22659" y="120968"/>
                  </a:lnTo>
                  <a:lnTo>
                    <a:pt x="5889" y="166361"/>
                  </a:lnTo>
                  <a:lnTo>
                    <a:pt x="0" y="215773"/>
                  </a:lnTo>
                  <a:lnTo>
                    <a:pt x="5889" y="265186"/>
                  </a:lnTo>
                  <a:lnTo>
                    <a:pt x="22659" y="310578"/>
                  </a:lnTo>
                  <a:lnTo>
                    <a:pt x="48964" y="350645"/>
                  </a:lnTo>
                  <a:lnTo>
                    <a:pt x="83456" y="384081"/>
                  </a:lnTo>
                  <a:lnTo>
                    <a:pt x="124789" y="409580"/>
                  </a:lnTo>
                  <a:lnTo>
                    <a:pt x="171616" y="425837"/>
                  </a:lnTo>
                  <a:lnTo>
                    <a:pt x="222590" y="431547"/>
                  </a:lnTo>
                  <a:lnTo>
                    <a:pt x="273562" y="425837"/>
                  </a:lnTo>
                  <a:lnTo>
                    <a:pt x="320384" y="409580"/>
                  </a:lnTo>
                  <a:lnTo>
                    <a:pt x="361710" y="384081"/>
                  </a:lnTo>
                  <a:lnTo>
                    <a:pt x="396196" y="350645"/>
                  </a:lnTo>
                  <a:lnTo>
                    <a:pt x="422495" y="310578"/>
                  </a:lnTo>
                  <a:lnTo>
                    <a:pt x="425373" y="302786"/>
                  </a:lnTo>
                  <a:lnTo>
                    <a:pt x="222590" y="302786"/>
                  </a:lnTo>
                  <a:lnTo>
                    <a:pt x="186107" y="295936"/>
                  </a:lnTo>
                  <a:lnTo>
                    <a:pt x="156277" y="277267"/>
                  </a:lnTo>
                  <a:lnTo>
                    <a:pt x="136147" y="249605"/>
                  </a:lnTo>
                  <a:lnTo>
                    <a:pt x="128760" y="215773"/>
                  </a:lnTo>
                  <a:lnTo>
                    <a:pt x="136147" y="181941"/>
                  </a:lnTo>
                  <a:lnTo>
                    <a:pt x="156277" y="154279"/>
                  </a:lnTo>
                  <a:lnTo>
                    <a:pt x="186107" y="135610"/>
                  </a:lnTo>
                  <a:lnTo>
                    <a:pt x="222590" y="128760"/>
                  </a:lnTo>
                  <a:lnTo>
                    <a:pt x="425373" y="128760"/>
                  </a:lnTo>
                  <a:lnTo>
                    <a:pt x="422495" y="120968"/>
                  </a:lnTo>
                  <a:lnTo>
                    <a:pt x="396196" y="80901"/>
                  </a:lnTo>
                  <a:lnTo>
                    <a:pt x="361710" y="47465"/>
                  </a:lnTo>
                  <a:lnTo>
                    <a:pt x="320384" y="21966"/>
                  </a:lnTo>
                  <a:lnTo>
                    <a:pt x="273562" y="5709"/>
                  </a:lnTo>
                  <a:lnTo>
                    <a:pt x="222590" y="0"/>
                  </a:lnTo>
                  <a:close/>
                </a:path>
                <a:path w="445769" h="431800">
                  <a:moveTo>
                    <a:pt x="425373" y="128760"/>
                  </a:moveTo>
                  <a:lnTo>
                    <a:pt x="222590" y="128760"/>
                  </a:lnTo>
                  <a:lnTo>
                    <a:pt x="259068" y="135610"/>
                  </a:lnTo>
                  <a:lnTo>
                    <a:pt x="288886" y="154279"/>
                  </a:lnTo>
                  <a:lnTo>
                    <a:pt x="309006" y="181941"/>
                  </a:lnTo>
                  <a:lnTo>
                    <a:pt x="316388" y="215773"/>
                  </a:lnTo>
                  <a:lnTo>
                    <a:pt x="309006" y="249605"/>
                  </a:lnTo>
                  <a:lnTo>
                    <a:pt x="288886" y="277267"/>
                  </a:lnTo>
                  <a:lnTo>
                    <a:pt x="259068" y="295936"/>
                  </a:lnTo>
                  <a:lnTo>
                    <a:pt x="222590" y="302786"/>
                  </a:lnTo>
                  <a:lnTo>
                    <a:pt x="425373" y="302786"/>
                  </a:lnTo>
                  <a:lnTo>
                    <a:pt x="439261" y="265186"/>
                  </a:lnTo>
                  <a:lnTo>
                    <a:pt x="445148" y="215773"/>
                  </a:lnTo>
                  <a:lnTo>
                    <a:pt x="439261" y="166361"/>
                  </a:lnTo>
                  <a:lnTo>
                    <a:pt x="425373" y="12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3">
              <a:extLst>
                <a:ext uri="{FF2B5EF4-FFF2-40B4-BE49-F238E27FC236}">
                  <a16:creationId xmlns:a16="http://schemas.microsoft.com/office/drawing/2014/main" id="{873D72B2-754E-44FA-CD8B-DC3DAAABF17E}"/>
                </a:ext>
              </a:extLst>
            </p:cNvPr>
            <p:cNvSpPr/>
            <p:nvPr/>
          </p:nvSpPr>
          <p:spPr>
            <a:xfrm>
              <a:off x="13887205" y="5557915"/>
              <a:ext cx="483234" cy="458470"/>
            </a:xfrm>
            <a:custGeom>
              <a:avLst/>
              <a:gdLst/>
              <a:ahLst/>
              <a:cxnLst/>
              <a:rect l="l" t="t" r="r" b="b"/>
              <a:pathLst>
                <a:path w="483234" h="458470">
                  <a:moveTo>
                    <a:pt x="241270" y="0"/>
                  </a:moveTo>
                  <a:lnTo>
                    <a:pt x="192705" y="4662"/>
                  </a:lnTo>
                  <a:lnTo>
                    <a:pt x="147444" y="18032"/>
                  </a:lnTo>
                  <a:lnTo>
                    <a:pt x="106464" y="39179"/>
                  </a:lnTo>
                  <a:lnTo>
                    <a:pt x="70743" y="67177"/>
                  </a:lnTo>
                  <a:lnTo>
                    <a:pt x="41259" y="101096"/>
                  </a:lnTo>
                  <a:lnTo>
                    <a:pt x="18989" y="140009"/>
                  </a:lnTo>
                  <a:lnTo>
                    <a:pt x="4910" y="182987"/>
                  </a:lnTo>
                  <a:lnTo>
                    <a:pt x="0" y="229102"/>
                  </a:lnTo>
                  <a:lnTo>
                    <a:pt x="4910" y="275239"/>
                  </a:lnTo>
                  <a:lnTo>
                    <a:pt x="18989" y="318235"/>
                  </a:lnTo>
                  <a:lnTo>
                    <a:pt x="41259" y="357163"/>
                  </a:lnTo>
                  <a:lnTo>
                    <a:pt x="70743" y="391094"/>
                  </a:lnTo>
                  <a:lnTo>
                    <a:pt x="106464" y="419100"/>
                  </a:lnTo>
                  <a:lnTo>
                    <a:pt x="147444" y="440253"/>
                  </a:lnTo>
                  <a:lnTo>
                    <a:pt x="192705" y="453625"/>
                  </a:lnTo>
                  <a:lnTo>
                    <a:pt x="241270" y="458289"/>
                  </a:lnTo>
                  <a:lnTo>
                    <a:pt x="289865" y="453625"/>
                  </a:lnTo>
                  <a:lnTo>
                    <a:pt x="335152" y="440253"/>
                  </a:lnTo>
                  <a:lnTo>
                    <a:pt x="376155" y="419100"/>
                  </a:lnTo>
                  <a:lnTo>
                    <a:pt x="411895" y="391094"/>
                  </a:lnTo>
                  <a:lnTo>
                    <a:pt x="441395" y="357163"/>
                  </a:lnTo>
                  <a:lnTo>
                    <a:pt x="457213" y="329529"/>
                  </a:lnTo>
                  <a:lnTo>
                    <a:pt x="241270" y="329529"/>
                  </a:lnTo>
                  <a:lnTo>
                    <a:pt x="197517" y="321625"/>
                  </a:lnTo>
                  <a:lnTo>
                    <a:pt x="161750" y="300083"/>
                  </a:lnTo>
                  <a:lnTo>
                    <a:pt x="137615" y="268158"/>
                  </a:lnTo>
                  <a:lnTo>
                    <a:pt x="128760" y="229102"/>
                  </a:lnTo>
                  <a:lnTo>
                    <a:pt x="137615" y="190082"/>
                  </a:lnTo>
                  <a:lnTo>
                    <a:pt x="161750" y="158183"/>
                  </a:lnTo>
                  <a:lnTo>
                    <a:pt x="197517" y="136658"/>
                  </a:lnTo>
                  <a:lnTo>
                    <a:pt x="241270" y="128760"/>
                  </a:lnTo>
                  <a:lnTo>
                    <a:pt x="457236" y="128760"/>
                  </a:lnTo>
                  <a:lnTo>
                    <a:pt x="441395" y="101096"/>
                  </a:lnTo>
                  <a:lnTo>
                    <a:pt x="411895" y="67177"/>
                  </a:lnTo>
                  <a:lnTo>
                    <a:pt x="376155" y="39179"/>
                  </a:lnTo>
                  <a:lnTo>
                    <a:pt x="335152" y="18032"/>
                  </a:lnTo>
                  <a:lnTo>
                    <a:pt x="289865" y="4662"/>
                  </a:lnTo>
                  <a:lnTo>
                    <a:pt x="241270" y="0"/>
                  </a:lnTo>
                  <a:close/>
                </a:path>
                <a:path w="483234" h="458470">
                  <a:moveTo>
                    <a:pt x="457236" y="128760"/>
                  </a:moveTo>
                  <a:lnTo>
                    <a:pt x="241270" y="128760"/>
                  </a:lnTo>
                  <a:lnTo>
                    <a:pt x="285075" y="136658"/>
                  </a:lnTo>
                  <a:lnTo>
                    <a:pt x="320885" y="158183"/>
                  </a:lnTo>
                  <a:lnTo>
                    <a:pt x="345049" y="190082"/>
                  </a:lnTo>
                  <a:lnTo>
                    <a:pt x="353915" y="229102"/>
                  </a:lnTo>
                  <a:lnTo>
                    <a:pt x="345049" y="268158"/>
                  </a:lnTo>
                  <a:lnTo>
                    <a:pt x="320885" y="300083"/>
                  </a:lnTo>
                  <a:lnTo>
                    <a:pt x="285075" y="321625"/>
                  </a:lnTo>
                  <a:lnTo>
                    <a:pt x="241270" y="329529"/>
                  </a:lnTo>
                  <a:lnTo>
                    <a:pt x="457213" y="329529"/>
                  </a:lnTo>
                  <a:lnTo>
                    <a:pt x="463677" y="318235"/>
                  </a:lnTo>
                  <a:lnTo>
                    <a:pt x="477763" y="275239"/>
                  </a:lnTo>
                  <a:lnTo>
                    <a:pt x="482676" y="229102"/>
                  </a:lnTo>
                  <a:lnTo>
                    <a:pt x="477763" y="182987"/>
                  </a:lnTo>
                  <a:lnTo>
                    <a:pt x="463677" y="140009"/>
                  </a:lnTo>
                  <a:lnTo>
                    <a:pt x="457236" y="128760"/>
                  </a:lnTo>
                  <a:close/>
                </a:path>
              </a:pathLst>
            </a:custGeom>
            <a:solidFill>
              <a:srgbClr val="5B64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4">
              <a:extLst>
                <a:ext uri="{FF2B5EF4-FFF2-40B4-BE49-F238E27FC236}">
                  <a16:creationId xmlns:a16="http://schemas.microsoft.com/office/drawing/2014/main" id="{0CE1CB4E-16B5-C1A2-23F3-600DAF4EAD21}"/>
                </a:ext>
              </a:extLst>
            </p:cNvPr>
            <p:cNvSpPr/>
            <p:nvPr/>
          </p:nvSpPr>
          <p:spPr>
            <a:xfrm>
              <a:off x="14370389" y="5575141"/>
              <a:ext cx="426084" cy="424180"/>
            </a:xfrm>
            <a:custGeom>
              <a:avLst/>
              <a:gdLst/>
              <a:ahLst/>
              <a:cxnLst/>
              <a:rect l="l" t="t" r="r" b="b"/>
              <a:pathLst>
                <a:path w="426084" h="424179">
                  <a:moveTo>
                    <a:pt x="212946" y="0"/>
                  </a:moveTo>
                  <a:lnTo>
                    <a:pt x="164122" y="5597"/>
                  </a:lnTo>
                  <a:lnTo>
                    <a:pt x="119301" y="21543"/>
                  </a:lnTo>
                  <a:lnTo>
                    <a:pt x="79762" y="46563"/>
                  </a:lnTo>
                  <a:lnTo>
                    <a:pt x="46784" y="79386"/>
                  </a:lnTo>
                  <a:lnTo>
                    <a:pt x="21645" y="118738"/>
                  </a:lnTo>
                  <a:lnTo>
                    <a:pt x="5624" y="163347"/>
                  </a:lnTo>
                  <a:lnTo>
                    <a:pt x="0" y="211941"/>
                  </a:lnTo>
                  <a:lnTo>
                    <a:pt x="5624" y="260536"/>
                  </a:lnTo>
                  <a:lnTo>
                    <a:pt x="21645" y="305144"/>
                  </a:lnTo>
                  <a:lnTo>
                    <a:pt x="46784" y="344492"/>
                  </a:lnTo>
                  <a:lnTo>
                    <a:pt x="79762" y="377309"/>
                  </a:lnTo>
                  <a:lnTo>
                    <a:pt x="119301" y="402324"/>
                  </a:lnTo>
                  <a:lnTo>
                    <a:pt x="164122" y="418265"/>
                  </a:lnTo>
                  <a:lnTo>
                    <a:pt x="212946" y="423861"/>
                  </a:lnTo>
                  <a:lnTo>
                    <a:pt x="261762" y="418265"/>
                  </a:lnTo>
                  <a:lnTo>
                    <a:pt x="306577" y="402324"/>
                  </a:lnTo>
                  <a:lnTo>
                    <a:pt x="346112" y="377309"/>
                  </a:lnTo>
                  <a:lnTo>
                    <a:pt x="379088" y="344492"/>
                  </a:lnTo>
                  <a:lnTo>
                    <a:pt x="387617" y="331141"/>
                  </a:lnTo>
                  <a:lnTo>
                    <a:pt x="212946" y="331141"/>
                  </a:lnTo>
                  <a:lnTo>
                    <a:pt x="166311" y="321775"/>
                  </a:lnTo>
                  <a:lnTo>
                    <a:pt x="128225" y="296231"/>
                  </a:lnTo>
                  <a:lnTo>
                    <a:pt x="102545" y="258342"/>
                  </a:lnTo>
                  <a:lnTo>
                    <a:pt x="93128" y="211941"/>
                  </a:lnTo>
                  <a:lnTo>
                    <a:pt x="102545" y="165540"/>
                  </a:lnTo>
                  <a:lnTo>
                    <a:pt x="128225" y="127644"/>
                  </a:lnTo>
                  <a:lnTo>
                    <a:pt x="166311" y="102090"/>
                  </a:lnTo>
                  <a:lnTo>
                    <a:pt x="212946" y="92719"/>
                  </a:lnTo>
                  <a:lnTo>
                    <a:pt x="387606" y="92719"/>
                  </a:lnTo>
                  <a:lnTo>
                    <a:pt x="379088" y="79386"/>
                  </a:lnTo>
                  <a:lnTo>
                    <a:pt x="346112" y="46563"/>
                  </a:lnTo>
                  <a:lnTo>
                    <a:pt x="306577" y="21543"/>
                  </a:lnTo>
                  <a:lnTo>
                    <a:pt x="261762" y="5597"/>
                  </a:lnTo>
                  <a:lnTo>
                    <a:pt x="212946" y="0"/>
                  </a:lnTo>
                  <a:close/>
                </a:path>
                <a:path w="426084" h="424179">
                  <a:moveTo>
                    <a:pt x="387606" y="92719"/>
                  </a:moveTo>
                  <a:lnTo>
                    <a:pt x="212946" y="92719"/>
                  </a:lnTo>
                  <a:lnTo>
                    <a:pt x="259569" y="102090"/>
                  </a:lnTo>
                  <a:lnTo>
                    <a:pt x="297649" y="127644"/>
                  </a:lnTo>
                  <a:lnTo>
                    <a:pt x="323327" y="165540"/>
                  </a:lnTo>
                  <a:lnTo>
                    <a:pt x="332743" y="211941"/>
                  </a:lnTo>
                  <a:lnTo>
                    <a:pt x="323327" y="258342"/>
                  </a:lnTo>
                  <a:lnTo>
                    <a:pt x="297649" y="296231"/>
                  </a:lnTo>
                  <a:lnTo>
                    <a:pt x="259569" y="321775"/>
                  </a:lnTo>
                  <a:lnTo>
                    <a:pt x="212946" y="331141"/>
                  </a:lnTo>
                  <a:lnTo>
                    <a:pt x="387617" y="331141"/>
                  </a:lnTo>
                  <a:lnTo>
                    <a:pt x="404226" y="305144"/>
                  </a:lnTo>
                  <a:lnTo>
                    <a:pt x="420247" y="260536"/>
                  </a:lnTo>
                  <a:lnTo>
                    <a:pt x="425871" y="211941"/>
                  </a:lnTo>
                  <a:lnTo>
                    <a:pt x="420247" y="163347"/>
                  </a:lnTo>
                  <a:lnTo>
                    <a:pt x="404226" y="118738"/>
                  </a:lnTo>
                  <a:lnTo>
                    <a:pt x="387606" y="92719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5">
              <a:extLst>
                <a:ext uri="{FF2B5EF4-FFF2-40B4-BE49-F238E27FC236}">
                  <a16:creationId xmlns:a16="http://schemas.microsoft.com/office/drawing/2014/main" id="{0978710D-F82D-B449-9D53-FC2A45060BB4}"/>
                </a:ext>
              </a:extLst>
            </p:cNvPr>
            <p:cNvSpPr/>
            <p:nvPr/>
          </p:nvSpPr>
          <p:spPr>
            <a:xfrm>
              <a:off x="14407340" y="5906283"/>
              <a:ext cx="352425" cy="93345"/>
            </a:xfrm>
            <a:custGeom>
              <a:avLst/>
              <a:gdLst/>
              <a:ahLst/>
              <a:cxnLst/>
              <a:rect l="l" t="t" r="r" b="b"/>
              <a:pathLst>
                <a:path w="352425" h="93345">
                  <a:moveTo>
                    <a:pt x="351968" y="0"/>
                  </a:moveTo>
                  <a:lnTo>
                    <a:pt x="0" y="0"/>
                  </a:lnTo>
                  <a:lnTo>
                    <a:pt x="33380" y="38089"/>
                  </a:lnTo>
                  <a:lnTo>
                    <a:pt x="74928" y="67339"/>
                  </a:lnTo>
                  <a:lnTo>
                    <a:pt x="123008" y="86099"/>
                  </a:lnTo>
                  <a:lnTo>
                    <a:pt x="175984" y="92719"/>
                  </a:lnTo>
                  <a:lnTo>
                    <a:pt x="228955" y="86099"/>
                  </a:lnTo>
                  <a:lnTo>
                    <a:pt x="277036" y="67339"/>
                  </a:lnTo>
                  <a:lnTo>
                    <a:pt x="318586" y="38089"/>
                  </a:lnTo>
                  <a:lnTo>
                    <a:pt x="351968" y="0"/>
                  </a:lnTo>
                  <a:close/>
                </a:path>
              </a:pathLst>
            </a:custGeom>
            <a:solidFill>
              <a:srgbClr val="5DC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6">
              <a:extLst>
                <a:ext uri="{FF2B5EF4-FFF2-40B4-BE49-F238E27FC236}">
                  <a16:creationId xmlns:a16="http://schemas.microsoft.com/office/drawing/2014/main" id="{19200CAA-2A1C-FB9D-884B-15AB88528580}"/>
                </a:ext>
              </a:extLst>
            </p:cNvPr>
            <p:cNvSpPr/>
            <p:nvPr/>
          </p:nvSpPr>
          <p:spPr>
            <a:xfrm>
              <a:off x="14359650" y="6012145"/>
              <a:ext cx="445770" cy="431800"/>
            </a:xfrm>
            <a:custGeom>
              <a:avLst/>
              <a:gdLst/>
              <a:ahLst/>
              <a:cxnLst/>
              <a:rect l="l" t="t" r="r" b="b"/>
              <a:pathLst>
                <a:path w="445769" h="431800">
                  <a:moveTo>
                    <a:pt x="222590" y="0"/>
                  </a:moveTo>
                  <a:lnTo>
                    <a:pt x="171616" y="5707"/>
                  </a:lnTo>
                  <a:lnTo>
                    <a:pt x="124789" y="21959"/>
                  </a:lnTo>
                  <a:lnTo>
                    <a:pt x="83456" y="47453"/>
                  </a:lnTo>
                  <a:lnTo>
                    <a:pt x="48964" y="80882"/>
                  </a:lnTo>
                  <a:lnTo>
                    <a:pt x="22659" y="120943"/>
                  </a:lnTo>
                  <a:lnTo>
                    <a:pt x="5889" y="166331"/>
                  </a:lnTo>
                  <a:lnTo>
                    <a:pt x="0" y="215742"/>
                  </a:lnTo>
                  <a:lnTo>
                    <a:pt x="5889" y="265166"/>
                  </a:lnTo>
                  <a:lnTo>
                    <a:pt x="22659" y="310567"/>
                  </a:lnTo>
                  <a:lnTo>
                    <a:pt x="48964" y="350639"/>
                  </a:lnTo>
                  <a:lnTo>
                    <a:pt x="83456" y="384079"/>
                  </a:lnTo>
                  <a:lnTo>
                    <a:pt x="124789" y="409580"/>
                  </a:lnTo>
                  <a:lnTo>
                    <a:pt x="171616" y="425837"/>
                  </a:lnTo>
                  <a:lnTo>
                    <a:pt x="222590" y="431547"/>
                  </a:lnTo>
                  <a:lnTo>
                    <a:pt x="273562" y="425837"/>
                  </a:lnTo>
                  <a:lnTo>
                    <a:pt x="320384" y="409580"/>
                  </a:lnTo>
                  <a:lnTo>
                    <a:pt x="361710" y="384079"/>
                  </a:lnTo>
                  <a:lnTo>
                    <a:pt x="396196" y="350639"/>
                  </a:lnTo>
                  <a:lnTo>
                    <a:pt x="422495" y="310567"/>
                  </a:lnTo>
                  <a:lnTo>
                    <a:pt x="425368" y="302786"/>
                  </a:lnTo>
                  <a:lnTo>
                    <a:pt x="222590" y="302786"/>
                  </a:lnTo>
                  <a:lnTo>
                    <a:pt x="186107" y="295935"/>
                  </a:lnTo>
                  <a:lnTo>
                    <a:pt x="156277" y="277263"/>
                  </a:lnTo>
                  <a:lnTo>
                    <a:pt x="136147" y="249592"/>
                  </a:lnTo>
                  <a:lnTo>
                    <a:pt x="128760" y="215742"/>
                  </a:lnTo>
                  <a:lnTo>
                    <a:pt x="136147" y="181919"/>
                  </a:lnTo>
                  <a:lnTo>
                    <a:pt x="156277" y="154267"/>
                  </a:lnTo>
                  <a:lnTo>
                    <a:pt x="186107" y="135607"/>
                  </a:lnTo>
                  <a:lnTo>
                    <a:pt x="222590" y="128760"/>
                  </a:lnTo>
                  <a:lnTo>
                    <a:pt x="425382" y="128760"/>
                  </a:lnTo>
                  <a:lnTo>
                    <a:pt x="422495" y="120943"/>
                  </a:lnTo>
                  <a:lnTo>
                    <a:pt x="396196" y="80882"/>
                  </a:lnTo>
                  <a:lnTo>
                    <a:pt x="361710" y="47453"/>
                  </a:lnTo>
                  <a:lnTo>
                    <a:pt x="320384" y="21959"/>
                  </a:lnTo>
                  <a:lnTo>
                    <a:pt x="273562" y="5707"/>
                  </a:lnTo>
                  <a:lnTo>
                    <a:pt x="222590" y="0"/>
                  </a:lnTo>
                  <a:close/>
                </a:path>
                <a:path w="445769" h="431800">
                  <a:moveTo>
                    <a:pt x="425382" y="128760"/>
                  </a:moveTo>
                  <a:lnTo>
                    <a:pt x="222590" y="128760"/>
                  </a:lnTo>
                  <a:lnTo>
                    <a:pt x="259068" y="135607"/>
                  </a:lnTo>
                  <a:lnTo>
                    <a:pt x="288886" y="154267"/>
                  </a:lnTo>
                  <a:lnTo>
                    <a:pt x="309006" y="181919"/>
                  </a:lnTo>
                  <a:lnTo>
                    <a:pt x="316388" y="215742"/>
                  </a:lnTo>
                  <a:lnTo>
                    <a:pt x="309006" y="249592"/>
                  </a:lnTo>
                  <a:lnTo>
                    <a:pt x="288886" y="277263"/>
                  </a:lnTo>
                  <a:lnTo>
                    <a:pt x="259068" y="295935"/>
                  </a:lnTo>
                  <a:lnTo>
                    <a:pt x="222590" y="302786"/>
                  </a:lnTo>
                  <a:lnTo>
                    <a:pt x="425368" y="302786"/>
                  </a:lnTo>
                  <a:lnTo>
                    <a:pt x="439261" y="265166"/>
                  </a:lnTo>
                  <a:lnTo>
                    <a:pt x="445148" y="215742"/>
                  </a:lnTo>
                  <a:lnTo>
                    <a:pt x="439261" y="166331"/>
                  </a:lnTo>
                  <a:lnTo>
                    <a:pt x="425382" y="128760"/>
                  </a:lnTo>
                  <a:close/>
                </a:path>
              </a:pathLst>
            </a:custGeom>
            <a:solidFill>
              <a:srgbClr val="9400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42">
              <a:extLst>
                <a:ext uri="{FF2B5EF4-FFF2-40B4-BE49-F238E27FC236}">
                  <a16:creationId xmlns:a16="http://schemas.microsoft.com/office/drawing/2014/main" id="{3697D7D4-9359-07AB-F292-77F8DC95BBA2}"/>
                </a:ext>
              </a:extLst>
            </p:cNvPr>
            <p:cNvSpPr txBox="1"/>
            <p:nvPr/>
          </p:nvSpPr>
          <p:spPr>
            <a:xfrm>
              <a:off x="14121341" y="4999819"/>
              <a:ext cx="464820" cy="38417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indent="41910">
                <a:lnSpc>
                  <a:spcPct val="102299"/>
                </a:lnSpc>
                <a:spcBef>
                  <a:spcPts val="95"/>
                </a:spcBef>
              </a:pPr>
              <a:r>
                <a:rPr sz="1150" spc="-20" dirty="0">
                  <a:solidFill>
                    <a:srgbClr val="231F1F"/>
                  </a:solidFill>
                  <a:latin typeface="Futura PT Book"/>
                  <a:cs typeface="Futura PT Book"/>
                </a:rPr>
                <a:t>FOUR </a:t>
              </a:r>
              <a:r>
                <a:rPr sz="1150" spc="-10" dirty="0">
                  <a:solidFill>
                    <a:srgbClr val="231F1F"/>
                  </a:solidFill>
                  <a:latin typeface="Futura PT Book"/>
                  <a:cs typeface="Futura PT Book"/>
                </a:rPr>
                <a:t>CORES</a:t>
              </a:r>
              <a:endParaRPr sz="1150" dirty="0">
                <a:latin typeface="Futura PT Book"/>
                <a:cs typeface="Futura PT Book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006B166-2D05-4CCB-A409-75A521E80E3A}"/>
              </a:ext>
            </a:extLst>
          </p:cNvPr>
          <p:cNvGrpSpPr/>
          <p:nvPr/>
        </p:nvGrpSpPr>
        <p:grpSpPr>
          <a:xfrm>
            <a:off x="15820425" y="4999819"/>
            <a:ext cx="1189845" cy="1573158"/>
            <a:chOff x="15820425" y="4999819"/>
            <a:chExt cx="1189845" cy="1573158"/>
          </a:xfrm>
        </p:grpSpPr>
        <p:sp>
          <p:nvSpPr>
            <p:cNvPr id="35" name="object 17">
              <a:extLst>
                <a:ext uri="{FF2B5EF4-FFF2-40B4-BE49-F238E27FC236}">
                  <a16:creationId xmlns:a16="http://schemas.microsoft.com/office/drawing/2014/main" id="{D6ECD6D2-57C5-2219-0568-61D9C20C3DAF}"/>
                </a:ext>
              </a:extLst>
            </p:cNvPr>
            <p:cNvSpPr/>
            <p:nvPr/>
          </p:nvSpPr>
          <p:spPr>
            <a:xfrm>
              <a:off x="16010232" y="6141177"/>
              <a:ext cx="445770" cy="431800"/>
            </a:xfrm>
            <a:custGeom>
              <a:avLst/>
              <a:gdLst/>
              <a:ahLst/>
              <a:cxnLst/>
              <a:rect l="l" t="t" r="r" b="b"/>
              <a:pathLst>
                <a:path w="445769" h="431800">
                  <a:moveTo>
                    <a:pt x="222590" y="0"/>
                  </a:moveTo>
                  <a:lnTo>
                    <a:pt x="171616" y="5709"/>
                  </a:lnTo>
                  <a:lnTo>
                    <a:pt x="124789" y="21966"/>
                  </a:lnTo>
                  <a:lnTo>
                    <a:pt x="83456" y="47465"/>
                  </a:lnTo>
                  <a:lnTo>
                    <a:pt x="48964" y="80901"/>
                  </a:lnTo>
                  <a:lnTo>
                    <a:pt x="22659" y="120968"/>
                  </a:lnTo>
                  <a:lnTo>
                    <a:pt x="5889" y="166361"/>
                  </a:lnTo>
                  <a:lnTo>
                    <a:pt x="0" y="215773"/>
                  </a:lnTo>
                  <a:lnTo>
                    <a:pt x="5889" y="265186"/>
                  </a:lnTo>
                  <a:lnTo>
                    <a:pt x="22659" y="310578"/>
                  </a:lnTo>
                  <a:lnTo>
                    <a:pt x="48964" y="350645"/>
                  </a:lnTo>
                  <a:lnTo>
                    <a:pt x="83456" y="384081"/>
                  </a:lnTo>
                  <a:lnTo>
                    <a:pt x="124789" y="409580"/>
                  </a:lnTo>
                  <a:lnTo>
                    <a:pt x="171616" y="425837"/>
                  </a:lnTo>
                  <a:lnTo>
                    <a:pt x="222590" y="431547"/>
                  </a:lnTo>
                  <a:lnTo>
                    <a:pt x="273562" y="425837"/>
                  </a:lnTo>
                  <a:lnTo>
                    <a:pt x="320384" y="409580"/>
                  </a:lnTo>
                  <a:lnTo>
                    <a:pt x="361710" y="384081"/>
                  </a:lnTo>
                  <a:lnTo>
                    <a:pt x="396196" y="350645"/>
                  </a:lnTo>
                  <a:lnTo>
                    <a:pt x="422495" y="310578"/>
                  </a:lnTo>
                  <a:lnTo>
                    <a:pt x="425373" y="302786"/>
                  </a:lnTo>
                  <a:lnTo>
                    <a:pt x="222590" y="302786"/>
                  </a:lnTo>
                  <a:lnTo>
                    <a:pt x="186107" y="295936"/>
                  </a:lnTo>
                  <a:lnTo>
                    <a:pt x="156277" y="277267"/>
                  </a:lnTo>
                  <a:lnTo>
                    <a:pt x="136147" y="249605"/>
                  </a:lnTo>
                  <a:lnTo>
                    <a:pt x="128760" y="215773"/>
                  </a:lnTo>
                  <a:lnTo>
                    <a:pt x="136147" y="181941"/>
                  </a:lnTo>
                  <a:lnTo>
                    <a:pt x="156277" y="154279"/>
                  </a:lnTo>
                  <a:lnTo>
                    <a:pt x="186107" y="135610"/>
                  </a:lnTo>
                  <a:lnTo>
                    <a:pt x="222590" y="128760"/>
                  </a:lnTo>
                  <a:lnTo>
                    <a:pt x="425373" y="128760"/>
                  </a:lnTo>
                  <a:lnTo>
                    <a:pt x="422495" y="120968"/>
                  </a:lnTo>
                  <a:lnTo>
                    <a:pt x="396196" y="80901"/>
                  </a:lnTo>
                  <a:lnTo>
                    <a:pt x="361710" y="47465"/>
                  </a:lnTo>
                  <a:lnTo>
                    <a:pt x="320384" y="21966"/>
                  </a:lnTo>
                  <a:lnTo>
                    <a:pt x="273562" y="5709"/>
                  </a:lnTo>
                  <a:lnTo>
                    <a:pt x="222590" y="0"/>
                  </a:lnTo>
                  <a:close/>
                </a:path>
                <a:path w="445769" h="431800">
                  <a:moveTo>
                    <a:pt x="425373" y="128760"/>
                  </a:moveTo>
                  <a:lnTo>
                    <a:pt x="222590" y="128760"/>
                  </a:lnTo>
                  <a:lnTo>
                    <a:pt x="259068" y="135610"/>
                  </a:lnTo>
                  <a:lnTo>
                    <a:pt x="288886" y="154279"/>
                  </a:lnTo>
                  <a:lnTo>
                    <a:pt x="309006" y="181941"/>
                  </a:lnTo>
                  <a:lnTo>
                    <a:pt x="316388" y="215773"/>
                  </a:lnTo>
                  <a:lnTo>
                    <a:pt x="309006" y="249605"/>
                  </a:lnTo>
                  <a:lnTo>
                    <a:pt x="288886" y="277267"/>
                  </a:lnTo>
                  <a:lnTo>
                    <a:pt x="259068" y="295936"/>
                  </a:lnTo>
                  <a:lnTo>
                    <a:pt x="222590" y="302786"/>
                  </a:lnTo>
                  <a:lnTo>
                    <a:pt x="425373" y="302786"/>
                  </a:lnTo>
                  <a:lnTo>
                    <a:pt x="439261" y="265186"/>
                  </a:lnTo>
                  <a:lnTo>
                    <a:pt x="445148" y="215773"/>
                  </a:lnTo>
                  <a:lnTo>
                    <a:pt x="439261" y="166361"/>
                  </a:lnTo>
                  <a:lnTo>
                    <a:pt x="425373" y="12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8">
              <a:extLst>
                <a:ext uri="{FF2B5EF4-FFF2-40B4-BE49-F238E27FC236}">
                  <a16:creationId xmlns:a16="http://schemas.microsoft.com/office/drawing/2014/main" id="{525BB1E9-2D73-F7EB-EC33-22CCD47668B2}"/>
                </a:ext>
              </a:extLst>
            </p:cNvPr>
            <p:cNvSpPr/>
            <p:nvPr/>
          </p:nvSpPr>
          <p:spPr>
            <a:xfrm>
              <a:off x="15820425" y="5703363"/>
              <a:ext cx="483234" cy="458470"/>
            </a:xfrm>
            <a:custGeom>
              <a:avLst/>
              <a:gdLst/>
              <a:ahLst/>
              <a:cxnLst/>
              <a:rect l="l" t="t" r="r" b="b"/>
              <a:pathLst>
                <a:path w="483234" h="458470">
                  <a:moveTo>
                    <a:pt x="241291" y="0"/>
                  </a:moveTo>
                  <a:lnTo>
                    <a:pt x="192719" y="4662"/>
                  </a:lnTo>
                  <a:lnTo>
                    <a:pt x="147452" y="18032"/>
                  </a:lnTo>
                  <a:lnTo>
                    <a:pt x="106469" y="39179"/>
                  </a:lnTo>
                  <a:lnTo>
                    <a:pt x="70746" y="67177"/>
                  </a:lnTo>
                  <a:lnTo>
                    <a:pt x="41260" y="101096"/>
                  </a:lnTo>
                  <a:lnTo>
                    <a:pt x="18989" y="140009"/>
                  </a:lnTo>
                  <a:lnTo>
                    <a:pt x="4910" y="182987"/>
                  </a:lnTo>
                  <a:lnTo>
                    <a:pt x="0" y="229102"/>
                  </a:lnTo>
                  <a:lnTo>
                    <a:pt x="4910" y="275239"/>
                  </a:lnTo>
                  <a:lnTo>
                    <a:pt x="18989" y="318235"/>
                  </a:lnTo>
                  <a:lnTo>
                    <a:pt x="41260" y="357163"/>
                  </a:lnTo>
                  <a:lnTo>
                    <a:pt x="70746" y="391094"/>
                  </a:lnTo>
                  <a:lnTo>
                    <a:pt x="106469" y="419100"/>
                  </a:lnTo>
                  <a:lnTo>
                    <a:pt x="147452" y="440253"/>
                  </a:lnTo>
                  <a:lnTo>
                    <a:pt x="192719" y="453625"/>
                  </a:lnTo>
                  <a:lnTo>
                    <a:pt x="241291" y="458289"/>
                  </a:lnTo>
                  <a:lnTo>
                    <a:pt x="289875" y="453625"/>
                  </a:lnTo>
                  <a:lnTo>
                    <a:pt x="335155" y="440253"/>
                  </a:lnTo>
                  <a:lnTo>
                    <a:pt x="376152" y="419100"/>
                  </a:lnTo>
                  <a:lnTo>
                    <a:pt x="411889" y="391094"/>
                  </a:lnTo>
                  <a:lnTo>
                    <a:pt x="441386" y="357163"/>
                  </a:lnTo>
                  <a:lnTo>
                    <a:pt x="457203" y="329529"/>
                  </a:lnTo>
                  <a:lnTo>
                    <a:pt x="241291" y="329529"/>
                  </a:lnTo>
                  <a:lnTo>
                    <a:pt x="197539" y="321625"/>
                  </a:lnTo>
                  <a:lnTo>
                    <a:pt x="161764" y="300083"/>
                  </a:lnTo>
                  <a:lnTo>
                    <a:pt x="137620" y="268158"/>
                  </a:lnTo>
                  <a:lnTo>
                    <a:pt x="128760" y="229102"/>
                  </a:lnTo>
                  <a:lnTo>
                    <a:pt x="137620" y="190082"/>
                  </a:lnTo>
                  <a:lnTo>
                    <a:pt x="161764" y="158183"/>
                  </a:lnTo>
                  <a:lnTo>
                    <a:pt x="197539" y="136658"/>
                  </a:lnTo>
                  <a:lnTo>
                    <a:pt x="241291" y="128760"/>
                  </a:lnTo>
                  <a:lnTo>
                    <a:pt x="457226" y="128760"/>
                  </a:lnTo>
                  <a:lnTo>
                    <a:pt x="441386" y="101096"/>
                  </a:lnTo>
                  <a:lnTo>
                    <a:pt x="411889" y="67177"/>
                  </a:lnTo>
                  <a:lnTo>
                    <a:pt x="376152" y="39179"/>
                  </a:lnTo>
                  <a:lnTo>
                    <a:pt x="335155" y="18032"/>
                  </a:lnTo>
                  <a:lnTo>
                    <a:pt x="289875" y="4662"/>
                  </a:lnTo>
                  <a:lnTo>
                    <a:pt x="241291" y="0"/>
                  </a:lnTo>
                  <a:close/>
                </a:path>
                <a:path w="483234" h="458470">
                  <a:moveTo>
                    <a:pt x="457226" y="128760"/>
                  </a:moveTo>
                  <a:lnTo>
                    <a:pt x="241291" y="128760"/>
                  </a:lnTo>
                  <a:lnTo>
                    <a:pt x="285082" y="136658"/>
                  </a:lnTo>
                  <a:lnTo>
                    <a:pt x="320882" y="158183"/>
                  </a:lnTo>
                  <a:lnTo>
                    <a:pt x="345041" y="190082"/>
                  </a:lnTo>
                  <a:lnTo>
                    <a:pt x="353905" y="229102"/>
                  </a:lnTo>
                  <a:lnTo>
                    <a:pt x="345041" y="268158"/>
                  </a:lnTo>
                  <a:lnTo>
                    <a:pt x="320882" y="300083"/>
                  </a:lnTo>
                  <a:lnTo>
                    <a:pt x="285082" y="321625"/>
                  </a:lnTo>
                  <a:lnTo>
                    <a:pt x="241291" y="329529"/>
                  </a:lnTo>
                  <a:lnTo>
                    <a:pt x="457203" y="329529"/>
                  </a:lnTo>
                  <a:lnTo>
                    <a:pt x="463667" y="318235"/>
                  </a:lnTo>
                  <a:lnTo>
                    <a:pt x="477753" y="275239"/>
                  </a:lnTo>
                  <a:lnTo>
                    <a:pt x="482665" y="229102"/>
                  </a:lnTo>
                  <a:lnTo>
                    <a:pt x="477753" y="182987"/>
                  </a:lnTo>
                  <a:lnTo>
                    <a:pt x="463667" y="140009"/>
                  </a:lnTo>
                  <a:lnTo>
                    <a:pt x="457226" y="128760"/>
                  </a:lnTo>
                  <a:close/>
                </a:path>
              </a:pathLst>
            </a:custGeom>
            <a:solidFill>
              <a:srgbClr val="5B64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9">
              <a:extLst>
                <a:ext uri="{FF2B5EF4-FFF2-40B4-BE49-F238E27FC236}">
                  <a16:creationId xmlns:a16="http://schemas.microsoft.com/office/drawing/2014/main" id="{AE9582EA-BDA3-619B-FF7E-0D988C3D38B4}"/>
                </a:ext>
              </a:extLst>
            </p:cNvPr>
            <p:cNvSpPr/>
            <p:nvPr/>
          </p:nvSpPr>
          <p:spPr>
            <a:xfrm>
              <a:off x="16545450" y="5698400"/>
              <a:ext cx="464820" cy="443865"/>
            </a:xfrm>
            <a:custGeom>
              <a:avLst/>
              <a:gdLst/>
              <a:ahLst/>
              <a:cxnLst/>
              <a:rect l="l" t="t" r="r" b="b"/>
              <a:pathLst>
                <a:path w="464819" h="443864">
                  <a:moveTo>
                    <a:pt x="232212" y="0"/>
                  </a:moveTo>
                  <a:lnTo>
                    <a:pt x="185471" y="4514"/>
                  </a:lnTo>
                  <a:lnTo>
                    <a:pt x="141909" y="17458"/>
                  </a:lnTo>
                  <a:lnTo>
                    <a:pt x="102467" y="37932"/>
                  </a:lnTo>
                  <a:lnTo>
                    <a:pt x="68088" y="65038"/>
                  </a:lnTo>
                  <a:lnTo>
                    <a:pt x="39710" y="97876"/>
                  </a:lnTo>
                  <a:lnTo>
                    <a:pt x="18276" y="135548"/>
                  </a:lnTo>
                  <a:lnTo>
                    <a:pt x="4725" y="177153"/>
                  </a:lnTo>
                  <a:lnTo>
                    <a:pt x="0" y="221794"/>
                  </a:lnTo>
                  <a:lnTo>
                    <a:pt x="4725" y="266438"/>
                  </a:lnTo>
                  <a:lnTo>
                    <a:pt x="18276" y="308046"/>
                  </a:lnTo>
                  <a:lnTo>
                    <a:pt x="39710" y="345719"/>
                  </a:lnTo>
                  <a:lnTo>
                    <a:pt x="68088" y="378559"/>
                  </a:lnTo>
                  <a:lnTo>
                    <a:pt x="102467" y="405665"/>
                  </a:lnTo>
                  <a:lnTo>
                    <a:pt x="141909" y="426140"/>
                  </a:lnTo>
                  <a:lnTo>
                    <a:pt x="185471" y="439084"/>
                  </a:lnTo>
                  <a:lnTo>
                    <a:pt x="232212" y="443599"/>
                  </a:lnTo>
                  <a:lnTo>
                    <a:pt x="278965" y="439084"/>
                  </a:lnTo>
                  <a:lnTo>
                    <a:pt x="322534" y="426140"/>
                  </a:lnTo>
                  <a:lnTo>
                    <a:pt x="361981" y="405665"/>
                  </a:lnTo>
                  <a:lnTo>
                    <a:pt x="396364" y="378559"/>
                  </a:lnTo>
                  <a:lnTo>
                    <a:pt x="424744" y="345719"/>
                  </a:lnTo>
                  <a:lnTo>
                    <a:pt x="442315" y="314838"/>
                  </a:lnTo>
                  <a:lnTo>
                    <a:pt x="232212" y="314838"/>
                  </a:lnTo>
                  <a:lnTo>
                    <a:pt x="191982" y="307514"/>
                  </a:lnTo>
                  <a:lnTo>
                    <a:pt x="159094" y="287552"/>
                  </a:lnTo>
                  <a:lnTo>
                    <a:pt x="136902" y="257973"/>
                  </a:lnTo>
                  <a:lnTo>
                    <a:pt x="128760" y="221794"/>
                  </a:lnTo>
                  <a:lnTo>
                    <a:pt x="136902" y="185621"/>
                  </a:lnTo>
                  <a:lnTo>
                    <a:pt x="159094" y="156044"/>
                  </a:lnTo>
                  <a:lnTo>
                    <a:pt x="191982" y="136084"/>
                  </a:lnTo>
                  <a:lnTo>
                    <a:pt x="232212" y="128760"/>
                  </a:lnTo>
                  <a:lnTo>
                    <a:pt x="442317" y="128760"/>
                  </a:lnTo>
                  <a:lnTo>
                    <a:pt x="424744" y="97876"/>
                  </a:lnTo>
                  <a:lnTo>
                    <a:pt x="396364" y="65038"/>
                  </a:lnTo>
                  <a:lnTo>
                    <a:pt x="361981" y="37932"/>
                  </a:lnTo>
                  <a:lnTo>
                    <a:pt x="322534" y="17458"/>
                  </a:lnTo>
                  <a:lnTo>
                    <a:pt x="278965" y="4514"/>
                  </a:lnTo>
                  <a:lnTo>
                    <a:pt x="232212" y="0"/>
                  </a:lnTo>
                  <a:close/>
                </a:path>
                <a:path w="464819" h="443864">
                  <a:moveTo>
                    <a:pt x="442317" y="128760"/>
                  </a:moveTo>
                  <a:lnTo>
                    <a:pt x="232212" y="128760"/>
                  </a:lnTo>
                  <a:lnTo>
                    <a:pt x="272448" y="136084"/>
                  </a:lnTo>
                  <a:lnTo>
                    <a:pt x="305346" y="156044"/>
                  </a:lnTo>
                  <a:lnTo>
                    <a:pt x="327549" y="185621"/>
                  </a:lnTo>
                  <a:lnTo>
                    <a:pt x="335696" y="221794"/>
                  </a:lnTo>
                  <a:lnTo>
                    <a:pt x="327549" y="257973"/>
                  </a:lnTo>
                  <a:lnTo>
                    <a:pt x="305346" y="287552"/>
                  </a:lnTo>
                  <a:lnTo>
                    <a:pt x="272448" y="307514"/>
                  </a:lnTo>
                  <a:lnTo>
                    <a:pt x="232212" y="314838"/>
                  </a:lnTo>
                  <a:lnTo>
                    <a:pt x="442315" y="314838"/>
                  </a:lnTo>
                  <a:lnTo>
                    <a:pt x="446180" y="308046"/>
                  </a:lnTo>
                  <a:lnTo>
                    <a:pt x="459731" y="266438"/>
                  </a:lnTo>
                  <a:lnTo>
                    <a:pt x="464457" y="221794"/>
                  </a:lnTo>
                  <a:lnTo>
                    <a:pt x="459731" y="177153"/>
                  </a:lnTo>
                  <a:lnTo>
                    <a:pt x="446180" y="135548"/>
                  </a:lnTo>
                  <a:lnTo>
                    <a:pt x="442317" y="128760"/>
                  </a:lnTo>
                  <a:close/>
                </a:path>
              </a:pathLst>
            </a:custGeom>
            <a:solidFill>
              <a:srgbClr val="006C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0">
              <a:extLst>
                <a:ext uri="{FF2B5EF4-FFF2-40B4-BE49-F238E27FC236}">
                  <a16:creationId xmlns:a16="http://schemas.microsoft.com/office/drawing/2014/main" id="{C7F3CA38-00D4-3CE8-B8E0-902B055A79AF}"/>
                </a:ext>
              </a:extLst>
            </p:cNvPr>
            <p:cNvSpPr/>
            <p:nvPr/>
          </p:nvSpPr>
          <p:spPr>
            <a:xfrm>
              <a:off x="16201214" y="5450214"/>
              <a:ext cx="426084" cy="424180"/>
            </a:xfrm>
            <a:custGeom>
              <a:avLst/>
              <a:gdLst/>
              <a:ahLst/>
              <a:cxnLst/>
              <a:rect l="l" t="t" r="r" b="b"/>
              <a:pathLst>
                <a:path w="426084" h="424179">
                  <a:moveTo>
                    <a:pt x="212946" y="0"/>
                  </a:moveTo>
                  <a:lnTo>
                    <a:pt x="164122" y="5597"/>
                  </a:lnTo>
                  <a:lnTo>
                    <a:pt x="119301" y="21543"/>
                  </a:lnTo>
                  <a:lnTo>
                    <a:pt x="79762" y="46563"/>
                  </a:lnTo>
                  <a:lnTo>
                    <a:pt x="46784" y="79386"/>
                  </a:lnTo>
                  <a:lnTo>
                    <a:pt x="21645" y="118738"/>
                  </a:lnTo>
                  <a:lnTo>
                    <a:pt x="5624" y="163347"/>
                  </a:lnTo>
                  <a:lnTo>
                    <a:pt x="0" y="211941"/>
                  </a:lnTo>
                  <a:lnTo>
                    <a:pt x="5624" y="260536"/>
                  </a:lnTo>
                  <a:lnTo>
                    <a:pt x="21645" y="305144"/>
                  </a:lnTo>
                  <a:lnTo>
                    <a:pt x="46784" y="344492"/>
                  </a:lnTo>
                  <a:lnTo>
                    <a:pt x="79762" y="377309"/>
                  </a:lnTo>
                  <a:lnTo>
                    <a:pt x="119301" y="402324"/>
                  </a:lnTo>
                  <a:lnTo>
                    <a:pt x="164122" y="418265"/>
                  </a:lnTo>
                  <a:lnTo>
                    <a:pt x="212946" y="423861"/>
                  </a:lnTo>
                  <a:lnTo>
                    <a:pt x="261762" y="418265"/>
                  </a:lnTo>
                  <a:lnTo>
                    <a:pt x="306577" y="402324"/>
                  </a:lnTo>
                  <a:lnTo>
                    <a:pt x="346112" y="377309"/>
                  </a:lnTo>
                  <a:lnTo>
                    <a:pt x="379088" y="344492"/>
                  </a:lnTo>
                  <a:lnTo>
                    <a:pt x="387617" y="331141"/>
                  </a:lnTo>
                  <a:lnTo>
                    <a:pt x="212946" y="331141"/>
                  </a:lnTo>
                  <a:lnTo>
                    <a:pt x="166311" y="321775"/>
                  </a:lnTo>
                  <a:lnTo>
                    <a:pt x="128225" y="296231"/>
                  </a:lnTo>
                  <a:lnTo>
                    <a:pt x="102545" y="258342"/>
                  </a:lnTo>
                  <a:lnTo>
                    <a:pt x="93128" y="211941"/>
                  </a:lnTo>
                  <a:lnTo>
                    <a:pt x="102545" y="165540"/>
                  </a:lnTo>
                  <a:lnTo>
                    <a:pt x="128225" y="127644"/>
                  </a:lnTo>
                  <a:lnTo>
                    <a:pt x="166311" y="102090"/>
                  </a:lnTo>
                  <a:lnTo>
                    <a:pt x="212946" y="92719"/>
                  </a:lnTo>
                  <a:lnTo>
                    <a:pt x="387606" y="92719"/>
                  </a:lnTo>
                  <a:lnTo>
                    <a:pt x="379088" y="79386"/>
                  </a:lnTo>
                  <a:lnTo>
                    <a:pt x="346112" y="46563"/>
                  </a:lnTo>
                  <a:lnTo>
                    <a:pt x="306577" y="21543"/>
                  </a:lnTo>
                  <a:lnTo>
                    <a:pt x="261762" y="5597"/>
                  </a:lnTo>
                  <a:lnTo>
                    <a:pt x="212946" y="0"/>
                  </a:lnTo>
                  <a:close/>
                </a:path>
                <a:path w="426084" h="424179">
                  <a:moveTo>
                    <a:pt x="387606" y="92719"/>
                  </a:moveTo>
                  <a:lnTo>
                    <a:pt x="212946" y="92719"/>
                  </a:lnTo>
                  <a:lnTo>
                    <a:pt x="259567" y="102090"/>
                  </a:lnTo>
                  <a:lnTo>
                    <a:pt x="297644" y="127644"/>
                  </a:lnTo>
                  <a:lnTo>
                    <a:pt x="323318" y="165540"/>
                  </a:lnTo>
                  <a:lnTo>
                    <a:pt x="332733" y="211941"/>
                  </a:lnTo>
                  <a:lnTo>
                    <a:pt x="323318" y="258342"/>
                  </a:lnTo>
                  <a:lnTo>
                    <a:pt x="297644" y="296231"/>
                  </a:lnTo>
                  <a:lnTo>
                    <a:pt x="259567" y="321775"/>
                  </a:lnTo>
                  <a:lnTo>
                    <a:pt x="212946" y="331141"/>
                  </a:lnTo>
                  <a:lnTo>
                    <a:pt x="387617" y="331141"/>
                  </a:lnTo>
                  <a:lnTo>
                    <a:pt x="404226" y="305144"/>
                  </a:lnTo>
                  <a:lnTo>
                    <a:pt x="420247" y="260536"/>
                  </a:lnTo>
                  <a:lnTo>
                    <a:pt x="425871" y="211941"/>
                  </a:lnTo>
                  <a:lnTo>
                    <a:pt x="420247" y="163347"/>
                  </a:lnTo>
                  <a:lnTo>
                    <a:pt x="404226" y="118738"/>
                  </a:lnTo>
                  <a:lnTo>
                    <a:pt x="387606" y="92719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1">
              <a:extLst>
                <a:ext uri="{FF2B5EF4-FFF2-40B4-BE49-F238E27FC236}">
                  <a16:creationId xmlns:a16="http://schemas.microsoft.com/office/drawing/2014/main" id="{12DD5750-86EE-816F-2BE3-E8E64AC70332}"/>
                </a:ext>
              </a:extLst>
            </p:cNvPr>
            <p:cNvSpPr/>
            <p:nvPr/>
          </p:nvSpPr>
          <p:spPr>
            <a:xfrm>
              <a:off x="16238157" y="5450216"/>
              <a:ext cx="352425" cy="424180"/>
            </a:xfrm>
            <a:custGeom>
              <a:avLst/>
              <a:gdLst/>
              <a:ahLst/>
              <a:cxnLst/>
              <a:rect l="l" t="t" r="r" b="b"/>
              <a:pathLst>
                <a:path w="352425" h="424179">
                  <a:moveTo>
                    <a:pt x="351967" y="331139"/>
                  </a:moveTo>
                  <a:lnTo>
                    <a:pt x="0" y="331139"/>
                  </a:lnTo>
                  <a:lnTo>
                    <a:pt x="33375" y="369239"/>
                  </a:lnTo>
                  <a:lnTo>
                    <a:pt x="74930" y="398487"/>
                  </a:lnTo>
                  <a:lnTo>
                    <a:pt x="123012" y="417245"/>
                  </a:lnTo>
                  <a:lnTo>
                    <a:pt x="175983" y="423862"/>
                  </a:lnTo>
                  <a:lnTo>
                    <a:pt x="228955" y="417245"/>
                  </a:lnTo>
                  <a:lnTo>
                    <a:pt x="277037" y="398487"/>
                  </a:lnTo>
                  <a:lnTo>
                    <a:pt x="318592" y="369239"/>
                  </a:lnTo>
                  <a:lnTo>
                    <a:pt x="351967" y="331139"/>
                  </a:lnTo>
                  <a:close/>
                </a:path>
                <a:path w="352425" h="424179">
                  <a:moveTo>
                    <a:pt x="351967" y="92710"/>
                  </a:moveTo>
                  <a:lnTo>
                    <a:pt x="318592" y="54635"/>
                  </a:lnTo>
                  <a:lnTo>
                    <a:pt x="277050" y="25387"/>
                  </a:lnTo>
                  <a:lnTo>
                    <a:pt x="228968" y="6616"/>
                  </a:lnTo>
                  <a:lnTo>
                    <a:pt x="175983" y="0"/>
                  </a:lnTo>
                  <a:lnTo>
                    <a:pt x="123024" y="6616"/>
                  </a:lnTo>
                  <a:lnTo>
                    <a:pt x="74942" y="25387"/>
                  </a:lnTo>
                  <a:lnTo>
                    <a:pt x="33388" y="54635"/>
                  </a:lnTo>
                  <a:lnTo>
                    <a:pt x="0" y="92710"/>
                  </a:lnTo>
                  <a:lnTo>
                    <a:pt x="351967" y="92710"/>
                  </a:lnTo>
                  <a:close/>
                </a:path>
              </a:pathLst>
            </a:custGeom>
            <a:solidFill>
              <a:srgbClr val="5DC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2">
              <a:extLst>
                <a:ext uri="{FF2B5EF4-FFF2-40B4-BE49-F238E27FC236}">
                  <a16:creationId xmlns:a16="http://schemas.microsoft.com/office/drawing/2014/main" id="{F9CA4CDF-7C93-DAFE-47E7-4292B427EA04}"/>
                </a:ext>
              </a:extLst>
            </p:cNvPr>
            <p:cNvSpPr/>
            <p:nvPr/>
          </p:nvSpPr>
          <p:spPr>
            <a:xfrm>
              <a:off x="16473078" y="6132969"/>
              <a:ext cx="445134" cy="431800"/>
            </a:xfrm>
            <a:custGeom>
              <a:avLst/>
              <a:gdLst/>
              <a:ahLst/>
              <a:cxnLst/>
              <a:rect l="l" t="t" r="r" b="b"/>
              <a:pathLst>
                <a:path w="445134" h="431800">
                  <a:moveTo>
                    <a:pt x="222590" y="0"/>
                  </a:moveTo>
                  <a:lnTo>
                    <a:pt x="171616" y="5709"/>
                  </a:lnTo>
                  <a:lnTo>
                    <a:pt x="124789" y="21966"/>
                  </a:lnTo>
                  <a:lnTo>
                    <a:pt x="83456" y="47465"/>
                  </a:lnTo>
                  <a:lnTo>
                    <a:pt x="48964" y="80901"/>
                  </a:lnTo>
                  <a:lnTo>
                    <a:pt x="22659" y="120968"/>
                  </a:lnTo>
                  <a:lnTo>
                    <a:pt x="5889" y="166361"/>
                  </a:lnTo>
                  <a:lnTo>
                    <a:pt x="0" y="215773"/>
                  </a:lnTo>
                  <a:lnTo>
                    <a:pt x="5889" y="265193"/>
                  </a:lnTo>
                  <a:lnTo>
                    <a:pt x="22659" y="310591"/>
                  </a:lnTo>
                  <a:lnTo>
                    <a:pt x="48964" y="350662"/>
                  </a:lnTo>
                  <a:lnTo>
                    <a:pt x="83456" y="384100"/>
                  </a:lnTo>
                  <a:lnTo>
                    <a:pt x="124789" y="409601"/>
                  </a:lnTo>
                  <a:lnTo>
                    <a:pt x="171616" y="425858"/>
                  </a:lnTo>
                  <a:lnTo>
                    <a:pt x="222590" y="431568"/>
                  </a:lnTo>
                  <a:lnTo>
                    <a:pt x="273554" y="425858"/>
                  </a:lnTo>
                  <a:lnTo>
                    <a:pt x="320370" y="409601"/>
                  </a:lnTo>
                  <a:lnTo>
                    <a:pt x="361693" y="384100"/>
                  </a:lnTo>
                  <a:lnTo>
                    <a:pt x="396177" y="350662"/>
                  </a:lnTo>
                  <a:lnTo>
                    <a:pt x="422474" y="310591"/>
                  </a:lnTo>
                  <a:lnTo>
                    <a:pt x="425349" y="302807"/>
                  </a:lnTo>
                  <a:lnTo>
                    <a:pt x="222590" y="302807"/>
                  </a:lnTo>
                  <a:lnTo>
                    <a:pt x="186107" y="295956"/>
                  </a:lnTo>
                  <a:lnTo>
                    <a:pt x="156277" y="277286"/>
                  </a:lnTo>
                  <a:lnTo>
                    <a:pt x="136147" y="249617"/>
                  </a:lnTo>
                  <a:lnTo>
                    <a:pt x="128760" y="215773"/>
                  </a:lnTo>
                  <a:lnTo>
                    <a:pt x="136147" y="181941"/>
                  </a:lnTo>
                  <a:lnTo>
                    <a:pt x="156277" y="154279"/>
                  </a:lnTo>
                  <a:lnTo>
                    <a:pt x="186107" y="135610"/>
                  </a:lnTo>
                  <a:lnTo>
                    <a:pt x="222590" y="128760"/>
                  </a:lnTo>
                  <a:lnTo>
                    <a:pt x="425352" y="128760"/>
                  </a:lnTo>
                  <a:lnTo>
                    <a:pt x="422474" y="120968"/>
                  </a:lnTo>
                  <a:lnTo>
                    <a:pt x="396177" y="80901"/>
                  </a:lnTo>
                  <a:lnTo>
                    <a:pt x="361693" y="47465"/>
                  </a:lnTo>
                  <a:lnTo>
                    <a:pt x="320370" y="21966"/>
                  </a:lnTo>
                  <a:lnTo>
                    <a:pt x="273554" y="5709"/>
                  </a:lnTo>
                  <a:lnTo>
                    <a:pt x="222590" y="0"/>
                  </a:lnTo>
                  <a:close/>
                </a:path>
                <a:path w="445134" h="431800">
                  <a:moveTo>
                    <a:pt x="425352" y="128760"/>
                  </a:moveTo>
                  <a:lnTo>
                    <a:pt x="222590" y="128760"/>
                  </a:lnTo>
                  <a:lnTo>
                    <a:pt x="259051" y="135610"/>
                  </a:lnTo>
                  <a:lnTo>
                    <a:pt x="288864" y="154279"/>
                  </a:lnTo>
                  <a:lnTo>
                    <a:pt x="308984" y="181941"/>
                  </a:lnTo>
                  <a:lnTo>
                    <a:pt x="316367" y="215773"/>
                  </a:lnTo>
                  <a:lnTo>
                    <a:pt x="308984" y="249617"/>
                  </a:lnTo>
                  <a:lnTo>
                    <a:pt x="288864" y="277286"/>
                  </a:lnTo>
                  <a:lnTo>
                    <a:pt x="259051" y="295956"/>
                  </a:lnTo>
                  <a:lnTo>
                    <a:pt x="222590" y="302807"/>
                  </a:lnTo>
                  <a:lnTo>
                    <a:pt x="425349" y="302807"/>
                  </a:lnTo>
                  <a:lnTo>
                    <a:pt x="439240" y="265193"/>
                  </a:lnTo>
                  <a:lnTo>
                    <a:pt x="445127" y="215773"/>
                  </a:lnTo>
                  <a:lnTo>
                    <a:pt x="439240" y="166361"/>
                  </a:lnTo>
                  <a:lnTo>
                    <a:pt x="425352" y="128760"/>
                  </a:lnTo>
                  <a:close/>
                </a:path>
              </a:pathLst>
            </a:custGeom>
            <a:solidFill>
              <a:srgbClr val="9400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3">
              <a:extLst>
                <a:ext uri="{FF2B5EF4-FFF2-40B4-BE49-F238E27FC236}">
                  <a16:creationId xmlns:a16="http://schemas.microsoft.com/office/drawing/2014/main" id="{0686CD99-226C-2E2B-D811-4F5EABA1505D}"/>
                </a:ext>
              </a:extLst>
            </p:cNvPr>
            <p:cNvSpPr txBox="1"/>
            <p:nvPr/>
          </p:nvSpPr>
          <p:spPr>
            <a:xfrm>
              <a:off x="16197910" y="4999819"/>
              <a:ext cx="464820" cy="38417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indent="90805">
                <a:lnSpc>
                  <a:spcPct val="102299"/>
                </a:lnSpc>
                <a:spcBef>
                  <a:spcPts val="95"/>
                </a:spcBef>
              </a:pPr>
              <a:r>
                <a:rPr sz="1150" spc="-20" dirty="0">
                  <a:solidFill>
                    <a:srgbClr val="231F1F"/>
                  </a:solidFill>
                  <a:latin typeface="Futura PT Book"/>
                  <a:cs typeface="Futura PT Book"/>
                </a:rPr>
                <a:t>FIVE </a:t>
              </a:r>
              <a:r>
                <a:rPr sz="1150" spc="-10" dirty="0">
                  <a:solidFill>
                    <a:srgbClr val="231F1F"/>
                  </a:solidFill>
                  <a:latin typeface="Futura PT Book"/>
                  <a:cs typeface="Futura PT Book"/>
                </a:rPr>
                <a:t>CORES</a:t>
              </a:r>
              <a:endParaRPr sz="1150" dirty="0">
                <a:latin typeface="Futura PT Book"/>
                <a:cs typeface="Futura PT Book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D78B5FA-A7C7-3587-3625-50F688554121}"/>
              </a:ext>
            </a:extLst>
          </p:cNvPr>
          <p:cNvGrpSpPr/>
          <p:nvPr/>
        </p:nvGrpSpPr>
        <p:grpSpPr>
          <a:xfrm>
            <a:off x="10166279" y="8900776"/>
            <a:ext cx="883919" cy="937902"/>
            <a:chOff x="10166279" y="8900776"/>
            <a:chExt cx="883919" cy="937902"/>
          </a:xfrm>
        </p:grpSpPr>
        <p:sp>
          <p:nvSpPr>
            <p:cNvPr id="43" name="object 23">
              <a:extLst>
                <a:ext uri="{FF2B5EF4-FFF2-40B4-BE49-F238E27FC236}">
                  <a16:creationId xmlns:a16="http://schemas.microsoft.com/office/drawing/2014/main" id="{B0172AFB-BC55-C994-FC1C-305385AE81AA}"/>
                </a:ext>
              </a:extLst>
            </p:cNvPr>
            <p:cNvSpPr/>
            <p:nvPr/>
          </p:nvSpPr>
          <p:spPr>
            <a:xfrm>
              <a:off x="10302666" y="8900776"/>
              <a:ext cx="611505" cy="606425"/>
            </a:xfrm>
            <a:custGeom>
              <a:avLst/>
              <a:gdLst/>
              <a:ahLst/>
              <a:cxnLst/>
              <a:rect l="l" t="t" r="r" b="b"/>
              <a:pathLst>
                <a:path w="611504" h="606425">
                  <a:moveTo>
                    <a:pt x="305561" y="0"/>
                  </a:moveTo>
                  <a:lnTo>
                    <a:pt x="256058" y="3972"/>
                  </a:lnTo>
                  <a:lnTo>
                    <a:pt x="209075" y="15472"/>
                  </a:lnTo>
                  <a:lnTo>
                    <a:pt x="165248" y="33869"/>
                  </a:lnTo>
                  <a:lnTo>
                    <a:pt x="125208" y="58534"/>
                  </a:lnTo>
                  <a:lnTo>
                    <a:pt x="89590" y="88840"/>
                  </a:lnTo>
                  <a:lnTo>
                    <a:pt x="59027" y="124156"/>
                  </a:lnTo>
                  <a:lnTo>
                    <a:pt x="34153" y="163855"/>
                  </a:lnTo>
                  <a:lnTo>
                    <a:pt x="15601" y="207306"/>
                  </a:lnTo>
                  <a:lnTo>
                    <a:pt x="4006" y="253882"/>
                  </a:lnTo>
                  <a:lnTo>
                    <a:pt x="0" y="302954"/>
                  </a:lnTo>
                  <a:lnTo>
                    <a:pt x="4006" y="352034"/>
                  </a:lnTo>
                  <a:lnTo>
                    <a:pt x="15601" y="398616"/>
                  </a:lnTo>
                  <a:lnTo>
                    <a:pt x="34153" y="442073"/>
                  </a:lnTo>
                  <a:lnTo>
                    <a:pt x="59027" y="481776"/>
                  </a:lnTo>
                  <a:lnTo>
                    <a:pt x="89590" y="517095"/>
                  </a:lnTo>
                  <a:lnTo>
                    <a:pt x="125208" y="547402"/>
                  </a:lnTo>
                  <a:lnTo>
                    <a:pt x="165248" y="572069"/>
                  </a:lnTo>
                  <a:lnTo>
                    <a:pt x="209075" y="590467"/>
                  </a:lnTo>
                  <a:lnTo>
                    <a:pt x="256058" y="601966"/>
                  </a:lnTo>
                  <a:lnTo>
                    <a:pt x="305561" y="605939"/>
                  </a:lnTo>
                  <a:lnTo>
                    <a:pt x="355065" y="601966"/>
                  </a:lnTo>
                  <a:lnTo>
                    <a:pt x="402050" y="590467"/>
                  </a:lnTo>
                  <a:lnTo>
                    <a:pt x="410141" y="587071"/>
                  </a:lnTo>
                  <a:lnTo>
                    <a:pt x="305561" y="587071"/>
                  </a:lnTo>
                  <a:lnTo>
                    <a:pt x="259146" y="583346"/>
                  </a:lnTo>
                  <a:lnTo>
                    <a:pt x="215093" y="572565"/>
                  </a:lnTo>
                  <a:lnTo>
                    <a:pt x="173998" y="555317"/>
                  </a:lnTo>
                  <a:lnTo>
                    <a:pt x="136454" y="532190"/>
                  </a:lnTo>
                  <a:lnTo>
                    <a:pt x="103055" y="503773"/>
                  </a:lnTo>
                  <a:lnTo>
                    <a:pt x="74397" y="470656"/>
                  </a:lnTo>
                  <a:lnTo>
                    <a:pt x="51072" y="433426"/>
                  </a:lnTo>
                  <a:lnTo>
                    <a:pt x="33676" y="392673"/>
                  </a:lnTo>
                  <a:lnTo>
                    <a:pt x="22803" y="348986"/>
                  </a:lnTo>
                  <a:lnTo>
                    <a:pt x="19046" y="302954"/>
                  </a:lnTo>
                  <a:lnTo>
                    <a:pt x="22803" y="256937"/>
                  </a:lnTo>
                  <a:lnTo>
                    <a:pt x="33676" y="213261"/>
                  </a:lnTo>
                  <a:lnTo>
                    <a:pt x="51072" y="172516"/>
                  </a:lnTo>
                  <a:lnTo>
                    <a:pt x="74397" y="135290"/>
                  </a:lnTo>
                  <a:lnTo>
                    <a:pt x="103055" y="102173"/>
                  </a:lnTo>
                  <a:lnTo>
                    <a:pt x="136454" y="73756"/>
                  </a:lnTo>
                  <a:lnTo>
                    <a:pt x="173998" y="50627"/>
                  </a:lnTo>
                  <a:lnTo>
                    <a:pt x="215093" y="33376"/>
                  </a:lnTo>
                  <a:lnTo>
                    <a:pt x="259146" y="22593"/>
                  </a:lnTo>
                  <a:lnTo>
                    <a:pt x="305561" y="18868"/>
                  </a:lnTo>
                  <a:lnTo>
                    <a:pt x="410141" y="18868"/>
                  </a:lnTo>
                  <a:lnTo>
                    <a:pt x="402050" y="15472"/>
                  </a:lnTo>
                  <a:lnTo>
                    <a:pt x="355065" y="3972"/>
                  </a:lnTo>
                  <a:lnTo>
                    <a:pt x="305561" y="0"/>
                  </a:lnTo>
                  <a:close/>
                </a:path>
                <a:path w="611504" h="606425">
                  <a:moveTo>
                    <a:pt x="410141" y="18868"/>
                  </a:moveTo>
                  <a:lnTo>
                    <a:pt x="305561" y="18868"/>
                  </a:lnTo>
                  <a:lnTo>
                    <a:pt x="351977" y="22593"/>
                  </a:lnTo>
                  <a:lnTo>
                    <a:pt x="396031" y="33376"/>
                  </a:lnTo>
                  <a:lnTo>
                    <a:pt x="437128" y="50627"/>
                  </a:lnTo>
                  <a:lnTo>
                    <a:pt x="474675" y="73756"/>
                  </a:lnTo>
                  <a:lnTo>
                    <a:pt x="508077" y="102173"/>
                  </a:lnTo>
                  <a:lnTo>
                    <a:pt x="536739" y="135290"/>
                  </a:lnTo>
                  <a:lnTo>
                    <a:pt x="560066" y="172516"/>
                  </a:lnTo>
                  <a:lnTo>
                    <a:pt x="577464" y="213261"/>
                  </a:lnTo>
                  <a:lnTo>
                    <a:pt x="588340" y="256937"/>
                  </a:lnTo>
                  <a:lnTo>
                    <a:pt x="592097" y="302954"/>
                  </a:lnTo>
                  <a:lnTo>
                    <a:pt x="588340" y="348986"/>
                  </a:lnTo>
                  <a:lnTo>
                    <a:pt x="577464" y="392673"/>
                  </a:lnTo>
                  <a:lnTo>
                    <a:pt x="560066" y="433426"/>
                  </a:lnTo>
                  <a:lnTo>
                    <a:pt x="536739" y="470656"/>
                  </a:lnTo>
                  <a:lnTo>
                    <a:pt x="508077" y="503773"/>
                  </a:lnTo>
                  <a:lnTo>
                    <a:pt x="474675" y="532190"/>
                  </a:lnTo>
                  <a:lnTo>
                    <a:pt x="437128" y="555317"/>
                  </a:lnTo>
                  <a:lnTo>
                    <a:pt x="396031" y="572565"/>
                  </a:lnTo>
                  <a:lnTo>
                    <a:pt x="351977" y="583346"/>
                  </a:lnTo>
                  <a:lnTo>
                    <a:pt x="305561" y="587071"/>
                  </a:lnTo>
                  <a:lnTo>
                    <a:pt x="410141" y="587071"/>
                  </a:lnTo>
                  <a:lnTo>
                    <a:pt x="445881" y="572069"/>
                  </a:lnTo>
                  <a:lnTo>
                    <a:pt x="485925" y="547402"/>
                  </a:lnTo>
                  <a:lnTo>
                    <a:pt x="521548" y="517095"/>
                  </a:lnTo>
                  <a:lnTo>
                    <a:pt x="552115" y="481776"/>
                  </a:lnTo>
                  <a:lnTo>
                    <a:pt x="576994" y="442073"/>
                  </a:lnTo>
                  <a:lnTo>
                    <a:pt x="595549" y="398616"/>
                  </a:lnTo>
                  <a:lnTo>
                    <a:pt x="607147" y="352034"/>
                  </a:lnTo>
                  <a:lnTo>
                    <a:pt x="611154" y="302954"/>
                  </a:lnTo>
                  <a:lnTo>
                    <a:pt x="607147" y="253882"/>
                  </a:lnTo>
                  <a:lnTo>
                    <a:pt x="595549" y="207306"/>
                  </a:lnTo>
                  <a:lnTo>
                    <a:pt x="576994" y="163855"/>
                  </a:lnTo>
                  <a:lnTo>
                    <a:pt x="552115" y="124156"/>
                  </a:lnTo>
                  <a:lnTo>
                    <a:pt x="521548" y="88840"/>
                  </a:lnTo>
                  <a:lnTo>
                    <a:pt x="485925" y="58534"/>
                  </a:lnTo>
                  <a:lnTo>
                    <a:pt x="445881" y="33869"/>
                  </a:lnTo>
                  <a:lnTo>
                    <a:pt x="410141" y="18868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24">
              <a:extLst>
                <a:ext uri="{FF2B5EF4-FFF2-40B4-BE49-F238E27FC236}">
                  <a16:creationId xmlns:a16="http://schemas.microsoft.com/office/drawing/2014/main" id="{D3BD5B7E-DB3F-BD04-A978-917E7717608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84549" y="9219485"/>
              <a:ext cx="247395" cy="245353"/>
            </a:xfrm>
            <a:prstGeom prst="rect">
              <a:avLst/>
            </a:prstGeom>
          </p:spPr>
        </p:pic>
        <p:sp>
          <p:nvSpPr>
            <p:cNvPr id="45" name="object 44">
              <a:extLst>
                <a:ext uri="{FF2B5EF4-FFF2-40B4-BE49-F238E27FC236}">
                  <a16:creationId xmlns:a16="http://schemas.microsoft.com/office/drawing/2014/main" id="{8147843F-26F9-ACDF-CC46-2100FAFE6276}"/>
                </a:ext>
              </a:extLst>
            </p:cNvPr>
            <p:cNvSpPr txBox="1"/>
            <p:nvPr/>
          </p:nvSpPr>
          <p:spPr>
            <a:xfrm>
              <a:off x="10166279" y="9633574"/>
              <a:ext cx="883919" cy="205104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1150" spc="-10" dirty="0">
                  <a:solidFill>
                    <a:srgbClr val="231F1F"/>
                  </a:solidFill>
                  <a:latin typeface="Futura PT Book"/>
                  <a:cs typeface="Futura PT Book"/>
                </a:rPr>
                <a:t>Conduit/Ducts</a:t>
              </a:r>
              <a:endParaRPr sz="1150" dirty="0">
                <a:latin typeface="Futura PT Book"/>
                <a:cs typeface="Futura PT Book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719F3B4-AD75-D574-0D6C-4A5ADB957E15}"/>
              </a:ext>
            </a:extLst>
          </p:cNvPr>
          <p:cNvGrpSpPr/>
          <p:nvPr/>
        </p:nvGrpSpPr>
        <p:grpSpPr>
          <a:xfrm>
            <a:off x="12068431" y="8941756"/>
            <a:ext cx="998219" cy="1075993"/>
            <a:chOff x="12068431" y="8941756"/>
            <a:chExt cx="998219" cy="1075993"/>
          </a:xfrm>
        </p:grpSpPr>
        <p:pic>
          <p:nvPicPr>
            <p:cNvPr id="47" name="object 26">
              <a:extLst>
                <a:ext uri="{FF2B5EF4-FFF2-40B4-BE49-F238E27FC236}">
                  <a16:creationId xmlns:a16="http://schemas.microsoft.com/office/drawing/2014/main" id="{17E0D812-C7DA-1651-328A-9F9C8C987BD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8946" y="9164111"/>
              <a:ext cx="165345" cy="159136"/>
            </a:xfrm>
            <a:prstGeom prst="rect">
              <a:avLst/>
            </a:prstGeom>
          </p:spPr>
        </p:pic>
        <p:sp>
          <p:nvSpPr>
            <p:cNvPr id="48" name="object 27">
              <a:extLst>
                <a:ext uri="{FF2B5EF4-FFF2-40B4-BE49-F238E27FC236}">
                  <a16:creationId xmlns:a16="http://schemas.microsoft.com/office/drawing/2014/main" id="{E70FDCC1-77CB-9574-2D9F-4C143508735D}"/>
                </a:ext>
              </a:extLst>
            </p:cNvPr>
            <p:cNvSpPr/>
            <p:nvPr/>
          </p:nvSpPr>
          <p:spPr>
            <a:xfrm>
              <a:off x="12558789" y="9019259"/>
              <a:ext cx="379095" cy="421640"/>
            </a:xfrm>
            <a:custGeom>
              <a:avLst/>
              <a:gdLst/>
              <a:ahLst/>
              <a:cxnLst/>
              <a:rect l="l" t="t" r="r" b="b"/>
              <a:pathLst>
                <a:path w="379095" h="421640">
                  <a:moveTo>
                    <a:pt x="378574" y="182168"/>
                  </a:moveTo>
                  <a:lnTo>
                    <a:pt x="371805" y="133794"/>
                  </a:lnTo>
                  <a:lnTo>
                    <a:pt x="359524" y="105854"/>
                  </a:lnTo>
                  <a:lnTo>
                    <a:pt x="359524" y="182168"/>
                  </a:lnTo>
                  <a:lnTo>
                    <a:pt x="353428" y="225552"/>
                  </a:lnTo>
                  <a:lnTo>
                    <a:pt x="336245" y="264553"/>
                  </a:lnTo>
                  <a:lnTo>
                    <a:pt x="309613" y="297624"/>
                  </a:lnTo>
                  <a:lnTo>
                    <a:pt x="275145" y="323176"/>
                  </a:lnTo>
                  <a:lnTo>
                    <a:pt x="234492" y="339661"/>
                  </a:lnTo>
                  <a:lnTo>
                    <a:pt x="189280" y="345503"/>
                  </a:lnTo>
                  <a:lnTo>
                    <a:pt x="144068" y="339661"/>
                  </a:lnTo>
                  <a:lnTo>
                    <a:pt x="103428" y="323176"/>
                  </a:lnTo>
                  <a:lnTo>
                    <a:pt x="68961" y="297624"/>
                  </a:lnTo>
                  <a:lnTo>
                    <a:pt x="42329" y="264553"/>
                  </a:lnTo>
                  <a:lnTo>
                    <a:pt x="25146" y="225552"/>
                  </a:lnTo>
                  <a:lnTo>
                    <a:pt x="19050" y="182168"/>
                  </a:lnTo>
                  <a:lnTo>
                    <a:pt x="25146" y="138811"/>
                  </a:lnTo>
                  <a:lnTo>
                    <a:pt x="42329" y="99809"/>
                  </a:lnTo>
                  <a:lnTo>
                    <a:pt x="68961" y="66738"/>
                  </a:lnTo>
                  <a:lnTo>
                    <a:pt x="103428" y="41186"/>
                  </a:lnTo>
                  <a:lnTo>
                    <a:pt x="144068" y="24688"/>
                  </a:lnTo>
                  <a:lnTo>
                    <a:pt x="189280" y="18846"/>
                  </a:lnTo>
                  <a:lnTo>
                    <a:pt x="234492" y="24688"/>
                  </a:lnTo>
                  <a:lnTo>
                    <a:pt x="275145" y="41186"/>
                  </a:lnTo>
                  <a:lnTo>
                    <a:pt x="309613" y="66738"/>
                  </a:lnTo>
                  <a:lnTo>
                    <a:pt x="336245" y="99809"/>
                  </a:lnTo>
                  <a:lnTo>
                    <a:pt x="353428" y="138811"/>
                  </a:lnTo>
                  <a:lnTo>
                    <a:pt x="359524" y="182168"/>
                  </a:lnTo>
                  <a:lnTo>
                    <a:pt x="359524" y="105854"/>
                  </a:lnTo>
                  <a:lnTo>
                    <a:pt x="323062" y="53416"/>
                  </a:lnTo>
                  <a:lnTo>
                    <a:pt x="284734" y="24904"/>
                  </a:lnTo>
                  <a:lnTo>
                    <a:pt x="239534" y="6515"/>
                  </a:lnTo>
                  <a:lnTo>
                    <a:pt x="189280" y="0"/>
                  </a:lnTo>
                  <a:lnTo>
                    <a:pt x="139026" y="6515"/>
                  </a:lnTo>
                  <a:lnTo>
                    <a:pt x="93827" y="24904"/>
                  </a:lnTo>
                  <a:lnTo>
                    <a:pt x="55511" y="53416"/>
                  </a:lnTo>
                  <a:lnTo>
                    <a:pt x="25882" y="90297"/>
                  </a:lnTo>
                  <a:lnTo>
                    <a:pt x="6781" y="133794"/>
                  </a:lnTo>
                  <a:lnTo>
                    <a:pt x="0" y="182168"/>
                  </a:lnTo>
                  <a:lnTo>
                    <a:pt x="6781" y="230555"/>
                  </a:lnTo>
                  <a:lnTo>
                    <a:pt x="25882" y="274066"/>
                  </a:lnTo>
                  <a:lnTo>
                    <a:pt x="55511" y="310959"/>
                  </a:lnTo>
                  <a:lnTo>
                    <a:pt x="93827" y="339471"/>
                  </a:lnTo>
                  <a:lnTo>
                    <a:pt x="139026" y="357860"/>
                  </a:lnTo>
                  <a:lnTo>
                    <a:pt x="171069" y="362026"/>
                  </a:lnTo>
                  <a:lnTo>
                    <a:pt x="161950" y="362610"/>
                  </a:lnTo>
                  <a:lnTo>
                    <a:pt x="11442" y="362610"/>
                  </a:lnTo>
                  <a:lnTo>
                    <a:pt x="11442" y="421043"/>
                  </a:lnTo>
                  <a:lnTo>
                    <a:pt x="36004" y="421043"/>
                  </a:lnTo>
                  <a:lnTo>
                    <a:pt x="36004" y="394792"/>
                  </a:lnTo>
                  <a:lnTo>
                    <a:pt x="37045" y="394614"/>
                  </a:lnTo>
                  <a:lnTo>
                    <a:pt x="44018" y="394296"/>
                  </a:lnTo>
                  <a:lnTo>
                    <a:pt x="62776" y="394144"/>
                  </a:lnTo>
                  <a:lnTo>
                    <a:pt x="99110" y="394449"/>
                  </a:lnTo>
                  <a:lnTo>
                    <a:pt x="142252" y="395071"/>
                  </a:lnTo>
                  <a:lnTo>
                    <a:pt x="192849" y="393331"/>
                  </a:lnTo>
                  <a:lnTo>
                    <a:pt x="245554" y="385368"/>
                  </a:lnTo>
                  <a:lnTo>
                    <a:pt x="295071" y="367258"/>
                  </a:lnTo>
                  <a:lnTo>
                    <a:pt x="336080" y="335140"/>
                  </a:lnTo>
                  <a:lnTo>
                    <a:pt x="370306" y="283845"/>
                  </a:lnTo>
                  <a:lnTo>
                    <a:pt x="372465" y="253479"/>
                  </a:lnTo>
                  <a:lnTo>
                    <a:pt x="370890" y="232625"/>
                  </a:lnTo>
                  <a:lnTo>
                    <a:pt x="371805" y="230555"/>
                  </a:lnTo>
                  <a:lnTo>
                    <a:pt x="378574" y="182168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28">
              <a:extLst>
                <a:ext uri="{FF2B5EF4-FFF2-40B4-BE49-F238E27FC236}">
                  <a16:creationId xmlns:a16="http://schemas.microsoft.com/office/drawing/2014/main" id="{6C5BA64E-6981-FA7C-ECF0-8A8D8FB50B7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84039" y="9030171"/>
              <a:ext cx="246688" cy="295892"/>
            </a:xfrm>
            <a:prstGeom prst="rect">
              <a:avLst/>
            </a:prstGeom>
          </p:spPr>
        </p:pic>
        <p:sp>
          <p:nvSpPr>
            <p:cNvPr id="50" name="object 29">
              <a:extLst>
                <a:ext uri="{FF2B5EF4-FFF2-40B4-BE49-F238E27FC236}">
                  <a16:creationId xmlns:a16="http://schemas.microsoft.com/office/drawing/2014/main" id="{8A81675A-FA80-D694-4D21-90F040246D30}"/>
                </a:ext>
              </a:extLst>
            </p:cNvPr>
            <p:cNvSpPr/>
            <p:nvPr/>
          </p:nvSpPr>
          <p:spPr>
            <a:xfrm>
              <a:off x="12527168" y="8941756"/>
              <a:ext cx="43180" cy="537845"/>
            </a:xfrm>
            <a:custGeom>
              <a:avLst/>
              <a:gdLst/>
              <a:ahLst/>
              <a:cxnLst/>
              <a:rect l="l" t="t" r="r" b="b"/>
              <a:pathLst>
                <a:path w="43179" h="537845">
                  <a:moveTo>
                    <a:pt x="43077" y="0"/>
                  </a:moveTo>
                  <a:lnTo>
                    <a:pt x="0" y="0"/>
                  </a:lnTo>
                  <a:lnTo>
                    <a:pt x="0" y="537229"/>
                  </a:lnTo>
                  <a:lnTo>
                    <a:pt x="43077" y="537229"/>
                  </a:lnTo>
                  <a:lnTo>
                    <a:pt x="43077" y="0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5">
              <a:extLst>
                <a:ext uri="{FF2B5EF4-FFF2-40B4-BE49-F238E27FC236}">
                  <a16:creationId xmlns:a16="http://schemas.microsoft.com/office/drawing/2014/main" id="{569B2FA8-7630-26E2-4146-061E309F6C8F}"/>
                </a:ext>
              </a:extLst>
            </p:cNvPr>
            <p:cNvSpPr txBox="1"/>
            <p:nvPr/>
          </p:nvSpPr>
          <p:spPr>
            <a:xfrm>
              <a:off x="12068431" y="9633574"/>
              <a:ext cx="998219" cy="38417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67945" marR="5080" indent="-55880">
                <a:lnSpc>
                  <a:spcPct val="102299"/>
                </a:lnSpc>
                <a:spcBef>
                  <a:spcPts val="95"/>
                </a:spcBef>
              </a:pPr>
              <a:r>
                <a:rPr sz="1150" dirty="0">
                  <a:solidFill>
                    <a:srgbClr val="231F1F"/>
                  </a:solidFill>
                  <a:latin typeface="Futura PT Book"/>
                  <a:cs typeface="Futura PT Book"/>
                </a:rPr>
                <a:t>Fixed</a:t>
              </a:r>
              <a:r>
                <a:rPr sz="1150" spc="35" dirty="0">
                  <a:solidFill>
                    <a:srgbClr val="231F1F"/>
                  </a:solidFill>
                  <a:latin typeface="Futura PT Book"/>
                  <a:cs typeface="Futura PT Book"/>
                </a:rPr>
                <a:t> </a:t>
              </a:r>
              <a:r>
                <a:rPr sz="1150" dirty="0">
                  <a:solidFill>
                    <a:srgbClr val="231F1F"/>
                  </a:solidFill>
                  <a:latin typeface="Futura PT Book"/>
                  <a:cs typeface="Futura PT Book"/>
                </a:rPr>
                <a:t>or</a:t>
              </a:r>
              <a:r>
                <a:rPr sz="1150" spc="40" dirty="0">
                  <a:solidFill>
                    <a:srgbClr val="231F1F"/>
                  </a:solidFill>
                  <a:latin typeface="Futura PT Book"/>
                  <a:cs typeface="Futura PT Book"/>
                </a:rPr>
                <a:t> </a:t>
              </a:r>
              <a:r>
                <a:rPr sz="1150" spc="-10" dirty="0">
                  <a:solidFill>
                    <a:srgbClr val="231F1F"/>
                  </a:solidFill>
                  <a:latin typeface="Futura PT Book"/>
                  <a:cs typeface="Futura PT Book"/>
                </a:rPr>
                <a:t>Clipped </a:t>
              </a:r>
              <a:r>
                <a:rPr sz="1150" dirty="0">
                  <a:solidFill>
                    <a:srgbClr val="231F1F"/>
                  </a:solidFill>
                  <a:latin typeface="Futura PT Book"/>
                  <a:cs typeface="Futura PT Book"/>
                </a:rPr>
                <a:t>Direct</a:t>
              </a:r>
              <a:r>
                <a:rPr sz="1150" spc="25" dirty="0">
                  <a:solidFill>
                    <a:srgbClr val="231F1F"/>
                  </a:solidFill>
                  <a:latin typeface="Futura PT Book"/>
                  <a:cs typeface="Futura PT Book"/>
                </a:rPr>
                <a:t> </a:t>
              </a:r>
              <a:r>
                <a:rPr sz="1150" dirty="0">
                  <a:solidFill>
                    <a:srgbClr val="231F1F"/>
                  </a:solidFill>
                  <a:latin typeface="Futura PT Book"/>
                  <a:cs typeface="Futura PT Book"/>
                </a:rPr>
                <a:t>on</a:t>
              </a:r>
              <a:r>
                <a:rPr sz="1150" spc="25" dirty="0">
                  <a:solidFill>
                    <a:srgbClr val="231F1F"/>
                  </a:solidFill>
                  <a:latin typeface="Futura PT Book"/>
                  <a:cs typeface="Futura PT Book"/>
                </a:rPr>
                <a:t> </a:t>
              </a:r>
              <a:r>
                <a:rPr sz="1150" spc="-20" dirty="0">
                  <a:solidFill>
                    <a:srgbClr val="231F1F"/>
                  </a:solidFill>
                  <a:latin typeface="Futura PT Book"/>
                  <a:cs typeface="Futura PT Book"/>
                </a:rPr>
                <a:t>Wall</a:t>
              </a:r>
              <a:endParaRPr sz="1150" dirty="0">
                <a:latin typeface="Futura PT Book"/>
                <a:cs typeface="Futura PT Book"/>
              </a:endParaRPr>
            </a:p>
          </p:txBody>
        </p:sp>
      </p:grpSp>
      <p:sp>
        <p:nvSpPr>
          <p:cNvPr id="52" name="object 25">
            <a:extLst>
              <a:ext uri="{FF2B5EF4-FFF2-40B4-BE49-F238E27FC236}">
                <a16:creationId xmlns:a16="http://schemas.microsoft.com/office/drawing/2014/main" id="{CFA1D296-9E43-29D2-3251-1B56C3FC2EE6}"/>
              </a:ext>
            </a:extLst>
          </p:cNvPr>
          <p:cNvSpPr/>
          <p:nvPr/>
        </p:nvSpPr>
        <p:spPr>
          <a:xfrm>
            <a:off x="10251605" y="8850133"/>
            <a:ext cx="2786380" cy="707390"/>
          </a:xfrm>
          <a:custGeom>
            <a:avLst/>
            <a:gdLst/>
            <a:ahLst/>
            <a:cxnLst/>
            <a:rect l="l" t="t" r="r" b="b"/>
            <a:pathLst>
              <a:path w="2786380" h="707390">
                <a:moveTo>
                  <a:pt x="713244" y="353593"/>
                </a:moveTo>
                <a:lnTo>
                  <a:pt x="709980" y="305676"/>
                </a:lnTo>
                <a:lnTo>
                  <a:pt x="700481" y="259702"/>
                </a:lnTo>
                <a:lnTo>
                  <a:pt x="694207" y="241833"/>
                </a:lnTo>
                <a:lnTo>
                  <a:pt x="694207" y="353593"/>
                </a:lnTo>
                <a:lnTo>
                  <a:pt x="690638" y="401510"/>
                </a:lnTo>
                <a:lnTo>
                  <a:pt x="679881" y="450176"/>
                </a:lnTo>
                <a:lnTo>
                  <a:pt x="662774" y="494601"/>
                </a:lnTo>
                <a:lnTo>
                  <a:pt x="639737" y="535749"/>
                </a:lnTo>
                <a:lnTo>
                  <a:pt x="611301" y="573100"/>
                </a:lnTo>
                <a:lnTo>
                  <a:pt x="577977" y="606145"/>
                </a:lnTo>
                <a:lnTo>
                  <a:pt x="540308" y="634339"/>
                </a:lnTo>
                <a:lnTo>
                  <a:pt x="498805" y="657186"/>
                </a:lnTo>
                <a:lnTo>
                  <a:pt x="454012" y="674154"/>
                </a:lnTo>
                <a:lnTo>
                  <a:pt x="406450" y="684707"/>
                </a:lnTo>
                <a:lnTo>
                  <a:pt x="356641" y="688352"/>
                </a:lnTo>
                <a:lnTo>
                  <a:pt x="306832" y="684707"/>
                </a:lnTo>
                <a:lnTo>
                  <a:pt x="259257" y="674154"/>
                </a:lnTo>
                <a:lnTo>
                  <a:pt x="214464" y="657186"/>
                </a:lnTo>
                <a:lnTo>
                  <a:pt x="172961" y="634339"/>
                </a:lnTo>
                <a:lnTo>
                  <a:pt x="135293" y="606145"/>
                </a:lnTo>
                <a:lnTo>
                  <a:pt x="101968" y="573100"/>
                </a:lnTo>
                <a:lnTo>
                  <a:pt x="73520" y="535749"/>
                </a:lnTo>
                <a:lnTo>
                  <a:pt x="50482" y="494601"/>
                </a:lnTo>
                <a:lnTo>
                  <a:pt x="33375" y="450176"/>
                </a:lnTo>
                <a:lnTo>
                  <a:pt x="22733" y="402996"/>
                </a:lnTo>
                <a:lnTo>
                  <a:pt x="19062" y="353593"/>
                </a:lnTo>
                <a:lnTo>
                  <a:pt x="22618" y="305676"/>
                </a:lnTo>
                <a:lnTo>
                  <a:pt x="33375" y="257035"/>
                </a:lnTo>
                <a:lnTo>
                  <a:pt x="50482" y="212623"/>
                </a:lnTo>
                <a:lnTo>
                  <a:pt x="73520" y="171475"/>
                </a:lnTo>
                <a:lnTo>
                  <a:pt x="101968" y="134112"/>
                </a:lnTo>
                <a:lnTo>
                  <a:pt x="135293" y="101079"/>
                </a:lnTo>
                <a:lnTo>
                  <a:pt x="172961" y="72872"/>
                </a:lnTo>
                <a:lnTo>
                  <a:pt x="214464" y="50025"/>
                </a:lnTo>
                <a:lnTo>
                  <a:pt x="259257" y="33070"/>
                </a:lnTo>
                <a:lnTo>
                  <a:pt x="306832" y="22504"/>
                </a:lnTo>
                <a:lnTo>
                  <a:pt x="356641" y="18872"/>
                </a:lnTo>
                <a:lnTo>
                  <a:pt x="406450" y="22504"/>
                </a:lnTo>
                <a:lnTo>
                  <a:pt x="454012" y="33070"/>
                </a:lnTo>
                <a:lnTo>
                  <a:pt x="498805" y="50025"/>
                </a:lnTo>
                <a:lnTo>
                  <a:pt x="540308" y="72872"/>
                </a:lnTo>
                <a:lnTo>
                  <a:pt x="577977" y="101079"/>
                </a:lnTo>
                <a:lnTo>
                  <a:pt x="611301" y="134112"/>
                </a:lnTo>
                <a:lnTo>
                  <a:pt x="639737" y="171475"/>
                </a:lnTo>
                <a:lnTo>
                  <a:pt x="662774" y="212623"/>
                </a:lnTo>
                <a:lnTo>
                  <a:pt x="679881" y="257035"/>
                </a:lnTo>
                <a:lnTo>
                  <a:pt x="690537" y="304203"/>
                </a:lnTo>
                <a:lnTo>
                  <a:pt x="694207" y="353593"/>
                </a:lnTo>
                <a:lnTo>
                  <a:pt x="694207" y="241833"/>
                </a:lnTo>
                <a:lnTo>
                  <a:pt x="664489" y="175272"/>
                </a:lnTo>
                <a:lnTo>
                  <a:pt x="638835" y="137655"/>
                </a:lnTo>
                <a:lnTo>
                  <a:pt x="608672" y="103682"/>
                </a:lnTo>
                <a:lnTo>
                  <a:pt x="574408" y="73774"/>
                </a:lnTo>
                <a:lnTo>
                  <a:pt x="536473" y="48348"/>
                </a:lnTo>
                <a:lnTo>
                  <a:pt x="495300" y="27838"/>
                </a:lnTo>
                <a:lnTo>
                  <a:pt x="469328" y="18872"/>
                </a:lnTo>
                <a:lnTo>
                  <a:pt x="451319" y="12649"/>
                </a:lnTo>
                <a:lnTo>
                  <a:pt x="404952" y="3238"/>
                </a:lnTo>
                <a:lnTo>
                  <a:pt x="356641" y="0"/>
                </a:lnTo>
                <a:lnTo>
                  <a:pt x="308317" y="3238"/>
                </a:lnTo>
                <a:lnTo>
                  <a:pt x="261950" y="12649"/>
                </a:lnTo>
                <a:lnTo>
                  <a:pt x="217957" y="27838"/>
                </a:lnTo>
                <a:lnTo>
                  <a:pt x="176784" y="48348"/>
                </a:lnTo>
                <a:lnTo>
                  <a:pt x="138849" y="73774"/>
                </a:lnTo>
                <a:lnTo>
                  <a:pt x="104584" y="103682"/>
                </a:lnTo>
                <a:lnTo>
                  <a:pt x="74409" y="137655"/>
                </a:lnTo>
                <a:lnTo>
                  <a:pt x="48768" y="175272"/>
                </a:lnTo>
                <a:lnTo>
                  <a:pt x="28079" y="216090"/>
                </a:lnTo>
                <a:lnTo>
                  <a:pt x="12763" y="259702"/>
                </a:lnTo>
                <a:lnTo>
                  <a:pt x="3263" y="305676"/>
                </a:lnTo>
                <a:lnTo>
                  <a:pt x="0" y="353593"/>
                </a:lnTo>
                <a:lnTo>
                  <a:pt x="3263" y="401510"/>
                </a:lnTo>
                <a:lnTo>
                  <a:pt x="12763" y="447497"/>
                </a:lnTo>
                <a:lnTo>
                  <a:pt x="28079" y="491109"/>
                </a:lnTo>
                <a:lnTo>
                  <a:pt x="48768" y="531939"/>
                </a:lnTo>
                <a:lnTo>
                  <a:pt x="74409" y="569544"/>
                </a:lnTo>
                <a:lnTo>
                  <a:pt x="104584" y="603516"/>
                </a:lnTo>
                <a:lnTo>
                  <a:pt x="138849" y="633425"/>
                </a:lnTo>
                <a:lnTo>
                  <a:pt x="176784" y="658850"/>
                </a:lnTo>
                <a:lnTo>
                  <a:pt x="217957" y="679361"/>
                </a:lnTo>
                <a:lnTo>
                  <a:pt x="261950" y="694537"/>
                </a:lnTo>
                <a:lnTo>
                  <a:pt x="308317" y="703961"/>
                </a:lnTo>
                <a:lnTo>
                  <a:pt x="356641" y="707199"/>
                </a:lnTo>
                <a:lnTo>
                  <a:pt x="404952" y="703961"/>
                </a:lnTo>
                <a:lnTo>
                  <a:pt x="451319" y="694537"/>
                </a:lnTo>
                <a:lnTo>
                  <a:pt x="495300" y="679361"/>
                </a:lnTo>
                <a:lnTo>
                  <a:pt x="536473" y="658850"/>
                </a:lnTo>
                <a:lnTo>
                  <a:pt x="574408" y="633425"/>
                </a:lnTo>
                <a:lnTo>
                  <a:pt x="608672" y="603516"/>
                </a:lnTo>
                <a:lnTo>
                  <a:pt x="638835" y="569544"/>
                </a:lnTo>
                <a:lnTo>
                  <a:pt x="664489" y="531939"/>
                </a:lnTo>
                <a:lnTo>
                  <a:pt x="685177" y="491109"/>
                </a:lnTo>
                <a:lnTo>
                  <a:pt x="700481" y="447497"/>
                </a:lnTo>
                <a:lnTo>
                  <a:pt x="709980" y="401510"/>
                </a:lnTo>
                <a:lnTo>
                  <a:pt x="713244" y="353593"/>
                </a:lnTo>
                <a:close/>
              </a:path>
              <a:path w="2786380" h="707390">
                <a:moveTo>
                  <a:pt x="2786316" y="353593"/>
                </a:moveTo>
                <a:lnTo>
                  <a:pt x="2783052" y="305676"/>
                </a:lnTo>
                <a:lnTo>
                  <a:pt x="2773553" y="259702"/>
                </a:lnTo>
                <a:lnTo>
                  <a:pt x="2767279" y="241846"/>
                </a:lnTo>
                <a:lnTo>
                  <a:pt x="2767279" y="353593"/>
                </a:lnTo>
                <a:lnTo>
                  <a:pt x="2763723" y="401510"/>
                </a:lnTo>
                <a:lnTo>
                  <a:pt x="2752966" y="450176"/>
                </a:lnTo>
                <a:lnTo>
                  <a:pt x="2735859" y="494601"/>
                </a:lnTo>
                <a:lnTo>
                  <a:pt x="2712821" y="535749"/>
                </a:lnTo>
                <a:lnTo>
                  <a:pt x="2684386" y="573100"/>
                </a:lnTo>
                <a:lnTo>
                  <a:pt x="2651074" y="606145"/>
                </a:lnTo>
                <a:lnTo>
                  <a:pt x="2613393" y="634339"/>
                </a:lnTo>
                <a:lnTo>
                  <a:pt x="2571902" y="657186"/>
                </a:lnTo>
                <a:lnTo>
                  <a:pt x="2527109" y="674154"/>
                </a:lnTo>
                <a:lnTo>
                  <a:pt x="2479535" y="684707"/>
                </a:lnTo>
                <a:lnTo>
                  <a:pt x="2429726" y="688352"/>
                </a:lnTo>
                <a:lnTo>
                  <a:pt x="2379903" y="684707"/>
                </a:lnTo>
                <a:lnTo>
                  <a:pt x="2332342" y="674154"/>
                </a:lnTo>
                <a:lnTo>
                  <a:pt x="2287549" y="657186"/>
                </a:lnTo>
                <a:lnTo>
                  <a:pt x="2246045" y="634339"/>
                </a:lnTo>
                <a:lnTo>
                  <a:pt x="2208377" y="606145"/>
                </a:lnTo>
                <a:lnTo>
                  <a:pt x="2175052" y="573100"/>
                </a:lnTo>
                <a:lnTo>
                  <a:pt x="2146604" y="535749"/>
                </a:lnTo>
                <a:lnTo>
                  <a:pt x="2123567" y="494601"/>
                </a:lnTo>
                <a:lnTo>
                  <a:pt x="2106460" y="450176"/>
                </a:lnTo>
                <a:lnTo>
                  <a:pt x="2095804" y="402996"/>
                </a:lnTo>
                <a:lnTo>
                  <a:pt x="2092147" y="353593"/>
                </a:lnTo>
                <a:lnTo>
                  <a:pt x="2093912" y="329730"/>
                </a:lnTo>
                <a:lnTo>
                  <a:pt x="2103437" y="340321"/>
                </a:lnTo>
                <a:lnTo>
                  <a:pt x="2119071" y="268084"/>
                </a:lnTo>
                <a:lnTo>
                  <a:pt x="2102332" y="275259"/>
                </a:lnTo>
                <a:lnTo>
                  <a:pt x="2106460" y="257035"/>
                </a:lnTo>
                <a:lnTo>
                  <a:pt x="2123567" y="212623"/>
                </a:lnTo>
                <a:lnTo>
                  <a:pt x="2146604" y="171475"/>
                </a:lnTo>
                <a:lnTo>
                  <a:pt x="2175052" y="134112"/>
                </a:lnTo>
                <a:lnTo>
                  <a:pt x="2208377" y="101079"/>
                </a:lnTo>
                <a:lnTo>
                  <a:pt x="2246045" y="72872"/>
                </a:lnTo>
                <a:lnTo>
                  <a:pt x="2287549" y="50025"/>
                </a:lnTo>
                <a:lnTo>
                  <a:pt x="2332342" y="33070"/>
                </a:lnTo>
                <a:lnTo>
                  <a:pt x="2379903" y="22504"/>
                </a:lnTo>
                <a:lnTo>
                  <a:pt x="2429726" y="18872"/>
                </a:lnTo>
                <a:lnTo>
                  <a:pt x="2479535" y="22504"/>
                </a:lnTo>
                <a:lnTo>
                  <a:pt x="2527109" y="33070"/>
                </a:lnTo>
                <a:lnTo>
                  <a:pt x="2571902" y="50025"/>
                </a:lnTo>
                <a:lnTo>
                  <a:pt x="2613393" y="72872"/>
                </a:lnTo>
                <a:lnTo>
                  <a:pt x="2651074" y="101079"/>
                </a:lnTo>
                <a:lnTo>
                  <a:pt x="2684386" y="134112"/>
                </a:lnTo>
                <a:lnTo>
                  <a:pt x="2712821" y="171475"/>
                </a:lnTo>
                <a:lnTo>
                  <a:pt x="2735859" y="212623"/>
                </a:lnTo>
                <a:lnTo>
                  <a:pt x="2752966" y="257035"/>
                </a:lnTo>
                <a:lnTo>
                  <a:pt x="2763621" y="304203"/>
                </a:lnTo>
                <a:lnTo>
                  <a:pt x="2767279" y="353593"/>
                </a:lnTo>
                <a:lnTo>
                  <a:pt x="2767279" y="241846"/>
                </a:lnTo>
                <a:lnTo>
                  <a:pt x="2737548" y="175272"/>
                </a:lnTo>
                <a:lnTo>
                  <a:pt x="2711907" y="137655"/>
                </a:lnTo>
                <a:lnTo>
                  <a:pt x="2681744" y="103682"/>
                </a:lnTo>
                <a:lnTo>
                  <a:pt x="2647480" y="73774"/>
                </a:lnTo>
                <a:lnTo>
                  <a:pt x="2609558" y="48348"/>
                </a:lnTo>
                <a:lnTo>
                  <a:pt x="2568384" y="27838"/>
                </a:lnTo>
                <a:lnTo>
                  <a:pt x="2542413" y="18872"/>
                </a:lnTo>
                <a:lnTo>
                  <a:pt x="2524404" y="12649"/>
                </a:lnTo>
                <a:lnTo>
                  <a:pt x="2478036" y="3238"/>
                </a:lnTo>
                <a:lnTo>
                  <a:pt x="2429726" y="0"/>
                </a:lnTo>
                <a:lnTo>
                  <a:pt x="2381402" y="3238"/>
                </a:lnTo>
                <a:lnTo>
                  <a:pt x="2335022" y="12649"/>
                </a:lnTo>
                <a:lnTo>
                  <a:pt x="2291042" y="27838"/>
                </a:lnTo>
                <a:lnTo>
                  <a:pt x="2249868" y="48348"/>
                </a:lnTo>
                <a:lnTo>
                  <a:pt x="2211933" y="73774"/>
                </a:lnTo>
                <a:lnTo>
                  <a:pt x="2177681" y="103682"/>
                </a:lnTo>
                <a:lnTo>
                  <a:pt x="2147506" y="137655"/>
                </a:lnTo>
                <a:lnTo>
                  <a:pt x="2121865" y="175272"/>
                </a:lnTo>
                <a:lnTo>
                  <a:pt x="2101189" y="216090"/>
                </a:lnTo>
                <a:lnTo>
                  <a:pt x="2085873" y="259702"/>
                </a:lnTo>
                <a:lnTo>
                  <a:pt x="2080742" y="284518"/>
                </a:lnTo>
                <a:lnTo>
                  <a:pt x="2060968" y="292989"/>
                </a:lnTo>
                <a:lnTo>
                  <a:pt x="2074379" y="307962"/>
                </a:lnTo>
                <a:lnTo>
                  <a:pt x="1844979" y="563740"/>
                </a:lnTo>
                <a:lnTo>
                  <a:pt x="1859915" y="580390"/>
                </a:lnTo>
                <a:lnTo>
                  <a:pt x="2073922" y="341668"/>
                </a:lnTo>
                <a:lnTo>
                  <a:pt x="2073122" y="353593"/>
                </a:lnTo>
                <a:lnTo>
                  <a:pt x="2076373" y="401510"/>
                </a:lnTo>
                <a:lnTo>
                  <a:pt x="2085873" y="447497"/>
                </a:lnTo>
                <a:lnTo>
                  <a:pt x="2101189" y="491109"/>
                </a:lnTo>
                <a:lnTo>
                  <a:pt x="2121865" y="531939"/>
                </a:lnTo>
                <a:lnTo>
                  <a:pt x="2147506" y="569544"/>
                </a:lnTo>
                <a:lnTo>
                  <a:pt x="2177681" y="603516"/>
                </a:lnTo>
                <a:lnTo>
                  <a:pt x="2211933" y="633425"/>
                </a:lnTo>
                <a:lnTo>
                  <a:pt x="2249868" y="658850"/>
                </a:lnTo>
                <a:lnTo>
                  <a:pt x="2291042" y="679361"/>
                </a:lnTo>
                <a:lnTo>
                  <a:pt x="2335022" y="694537"/>
                </a:lnTo>
                <a:lnTo>
                  <a:pt x="2381402" y="703961"/>
                </a:lnTo>
                <a:lnTo>
                  <a:pt x="2429726" y="707199"/>
                </a:lnTo>
                <a:lnTo>
                  <a:pt x="2478036" y="703961"/>
                </a:lnTo>
                <a:lnTo>
                  <a:pt x="2524404" y="694537"/>
                </a:lnTo>
                <a:lnTo>
                  <a:pt x="2568384" y="679361"/>
                </a:lnTo>
                <a:lnTo>
                  <a:pt x="2609558" y="658850"/>
                </a:lnTo>
                <a:lnTo>
                  <a:pt x="2647480" y="633425"/>
                </a:lnTo>
                <a:lnTo>
                  <a:pt x="2681744" y="603516"/>
                </a:lnTo>
                <a:lnTo>
                  <a:pt x="2711907" y="569544"/>
                </a:lnTo>
                <a:lnTo>
                  <a:pt x="2737548" y="531939"/>
                </a:lnTo>
                <a:lnTo>
                  <a:pt x="2758236" y="491109"/>
                </a:lnTo>
                <a:lnTo>
                  <a:pt x="2773553" y="447497"/>
                </a:lnTo>
                <a:lnTo>
                  <a:pt x="2783052" y="401510"/>
                </a:lnTo>
                <a:lnTo>
                  <a:pt x="2786316" y="353593"/>
                </a:lnTo>
                <a:close/>
              </a:path>
            </a:pathLst>
          </a:custGeom>
          <a:solidFill>
            <a:srgbClr val="23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 Placeholder 13">
            <a:hlinkClick r:id="rId7"/>
            <a:extLst>
              <a:ext uri="{FF2B5EF4-FFF2-40B4-BE49-F238E27FC236}">
                <a16:creationId xmlns:a16="http://schemas.microsoft.com/office/drawing/2014/main" id="{4359335E-B7C9-B4E2-6AE8-6988181F7C76}"/>
              </a:ext>
            </a:extLst>
          </p:cNvPr>
          <p:cNvSpPr txBox="1">
            <a:spLocks/>
          </p:cNvSpPr>
          <p:nvPr/>
        </p:nvSpPr>
        <p:spPr>
          <a:xfrm>
            <a:off x="1142336" y="10571516"/>
            <a:ext cx="2375562" cy="400110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omancables.com</a:t>
            </a:r>
            <a:endParaRPr lang="en-OM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011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8C24583-0FC2-0CE4-A63D-1D47DB11A860}"/>
              </a:ext>
            </a:extLst>
          </p:cNvPr>
          <p:cNvGrpSpPr/>
          <p:nvPr/>
        </p:nvGrpSpPr>
        <p:grpSpPr>
          <a:xfrm>
            <a:off x="6396968" y="3292475"/>
            <a:ext cx="12951482" cy="5105400"/>
            <a:chOff x="6396968" y="3292475"/>
            <a:chExt cx="12951482" cy="5105400"/>
          </a:xfrm>
        </p:grpSpPr>
        <p:pic>
          <p:nvPicPr>
            <p:cNvPr id="3" name="Picture 2" descr="A map of the world&#10;&#10;AI-generated content may be incorrect.">
              <a:extLst>
                <a:ext uri="{FF2B5EF4-FFF2-40B4-BE49-F238E27FC236}">
                  <a16:creationId xmlns:a16="http://schemas.microsoft.com/office/drawing/2014/main" id="{7843D012-55B8-BED2-2E33-8A9DCB1D5C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6968" y="3571171"/>
              <a:ext cx="12951482" cy="4826704"/>
            </a:xfrm>
            <a:prstGeom prst="rect">
              <a:avLst/>
            </a:prstGeom>
          </p:spPr>
        </p:pic>
        <p:pic>
          <p:nvPicPr>
            <p:cNvPr id="4" name="Picture 3" descr="A yellow pin on a black background&#10;&#10;AI-generated content may be incorrect.">
              <a:extLst>
                <a:ext uri="{FF2B5EF4-FFF2-40B4-BE49-F238E27FC236}">
                  <a16:creationId xmlns:a16="http://schemas.microsoft.com/office/drawing/2014/main" id="{F60036C7-9CDB-8849-57AA-111183D6BB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250" y="5502275"/>
              <a:ext cx="808182" cy="1238513"/>
            </a:xfrm>
            <a:prstGeom prst="rect">
              <a:avLst/>
            </a:prstGeom>
          </p:spPr>
        </p:pic>
        <p:pic>
          <p:nvPicPr>
            <p:cNvPr id="5" name="Picture 4" descr="A black and grey location pin&#10;&#10;AI-generated content may be incorrect.">
              <a:extLst>
                <a:ext uri="{FF2B5EF4-FFF2-40B4-BE49-F238E27FC236}">
                  <a16:creationId xmlns:a16="http://schemas.microsoft.com/office/drawing/2014/main" id="{26B245B3-8488-2204-56C6-D753F20C48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6536" y="4534189"/>
              <a:ext cx="584680" cy="89188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94C7524-3540-1E2D-B6AC-A4C8680E40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74226" y="3673475"/>
              <a:ext cx="504266" cy="76200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D1F4C63-9441-727A-E1E1-FF13C79033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3034" y="3292475"/>
              <a:ext cx="504266" cy="762002"/>
            </a:xfrm>
            <a:prstGeom prst="rect">
              <a:avLst/>
            </a:prstGeom>
          </p:spPr>
        </p:pic>
        <p:pic>
          <p:nvPicPr>
            <p:cNvPr id="8" name="Picture 7" descr="A green pin with a black background&#10;&#10;AI-generated content may be incorrect.">
              <a:extLst>
                <a:ext uri="{FF2B5EF4-FFF2-40B4-BE49-F238E27FC236}">
                  <a16:creationId xmlns:a16="http://schemas.microsoft.com/office/drawing/2014/main" id="{BFD96242-8116-7EB2-7A92-AF5D2F3ED8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00250" y="4148605"/>
              <a:ext cx="1210696" cy="1810870"/>
            </a:xfrm>
            <a:prstGeom prst="rect">
              <a:avLst/>
            </a:prstGeom>
          </p:spPr>
        </p:pic>
        <p:pic>
          <p:nvPicPr>
            <p:cNvPr id="9" name="Picture 8" descr="A blue and black location pin&#10;&#10;AI-generated content may be incorrect.">
              <a:extLst>
                <a:ext uri="{FF2B5EF4-FFF2-40B4-BE49-F238E27FC236}">
                  <a16:creationId xmlns:a16="http://schemas.microsoft.com/office/drawing/2014/main" id="{CAD14672-0C11-628E-AAA3-59AF450B5D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27898" y="4511675"/>
              <a:ext cx="629752" cy="955125"/>
            </a:xfrm>
            <a:prstGeom prst="rect">
              <a:avLst/>
            </a:prstGeom>
          </p:spPr>
        </p:pic>
        <p:pic>
          <p:nvPicPr>
            <p:cNvPr id="10" name="Picture 9" descr="A green pin with a black background&#10;&#10;AI-generated content may be incorrect.">
              <a:extLst>
                <a:ext uri="{FF2B5EF4-FFF2-40B4-BE49-F238E27FC236}">
                  <a16:creationId xmlns:a16="http://schemas.microsoft.com/office/drawing/2014/main" id="{52E2644C-A34B-BEB1-2EA7-0F5F437B64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59370" y="3947916"/>
              <a:ext cx="608760" cy="934132"/>
            </a:xfrm>
            <a:prstGeom prst="rect">
              <a:avLst/>
            </a:prstGeom>
          </p:spPr>
        </p:pic>
      </p:grp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6666D39-FC20-683A-E6EC-D1AAD78B53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C187626-F863-A425-D6D1-27589490CBB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00D195D-0D19-362F-1915-762C0FC764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OM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D2A2E73-5192-3781-D365-CCFF89E22064}"/>
              </a:ext>
            </a:extLst>
          </p:cNvPr>
          <p:cNvGrpSpPr/>
          <p:nvPr/>
        </p:nvGrpSpPr>
        <p:grpSpPr>
          <a:xfrm>
            <a:off x="1642680" y="9290038"/>
            <a:ext cx="9981063" cy="560770"/>
            <a:chOff x="1642680" y="9290038"/>
            <a:chExt cx="9981063" cy="560770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A68EE49E-18A8-0D9A-552C-6665C781F506}"/>
                </a:ext>
              </a:extLst>
            </p:cNvPr>
            <p:cNvSpPr txBox="1"/>
            <p:nvPr/>
          </p:nvSpPr>
          <p:spPr>
            <a:xfrm>
              <a:off x="2325119" y="9319916"/>
              <a:ext cx="749300" cy="50101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00600"/>
                </a:lnSpc>
                <a:spcBef>
                  <a:spcPts val="95"/>
                </a:spcBef>
              </a:pPr>
              <a:r>
                <a:rPr lang="en-US" sz="1550" dirty="0">
                  <a:solidFill>
                    <a:srgbClr val="57585B"/>
                  </a:solidFill>
                  <a:latin typeface="Futura PT Cond Medium"/>
                  <a:cs typeface="Futura PT Cond Medium"/>
                </a:rPr>
                <a:t>Lorem</a:t>
              </a:r>
              <a:r>
                <a:rPr lang="en-US" sz="1550" spc="25" dirty="0">
                  <a:solidFill>
                    <a:srgbClr val="57585B"/>
                  </a:solidFill>
                  <a:latin typeface="Futura PT Cond Medium"/>
                  <a:cs typeface="Futura PT Cond Medium"/>
                </a:rPr>
                <a:t> </a:t>
              </a:r>
              <a:r>
                <a:rPr lang="en-US" sz="1550" spc="-10" dirty="0">
                  <a:solidFill>
                    <a:srgbClr val="57585B"/>
                  </a:solidFill>
                  <a:latin typeface="Futura PT Cond Medium"/>
                  <a:cs typeface="Futura PT Cond Medium"/>
                </a:rPr>
                <a:t>ipsum dolor</a:t>
              </a:r>
              <a:endParaRPr lang="en-US" sz="1550" dirty="0">
                <a:latin typeface="Futura PT Cond Medium"/>
                <a:cs typeface="Futura PT Cond Medium"/>
              </a:endParaRPr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1535809E-7C5A-CC82-D8EB-8E792EBD32E6}"/>
                </a:ext>
              </a:extLst>
            </p:cNvPr>
            <p:cNvSpPr txBox="1"/>
            <p:nvPr/>
          </p:nvSpPr>
          <p:spPr>
            <a:xfrm>
              <a:off x="4040422" y="9319916"/>
              <a:ext cx="749300" cy="50101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00600"/>
                </a:lnSpc>
                <a:spcBef>
                  <a:spcPts val="95"/>
                </a:spcBef>
              </a:pPr>
              <a:r>
                <a:rPr lang="en-US" sz="1550" dirty="0">
                  <a:solidFill>
                    <a:srgbClr val="57585B"/>
                  </a:solidFill>
                  <a:latin typeface="Futura PT Cond Medium"/>
                  <a:cs typeface="Futura PT Cond Medium"/>
                </a:rPr>
                <a:t>Lorem</a:t>
              </a:r>
              <a:r>
                <a:rPr lang="en-US" sz="1550" spc="25" dirty="0">
                  <a:solidFill>
                    <a:srgbClr val="57585B"/>
                  </a:solidFill>
                  <a:latin typeface="Futura PT Cond Medium"/>
                  <a:cs typeface="Futura PT Cond Medium"/>
                </a:rPr>
                <a:t> </a:t>
              </a:r>
              <a:r>
                <a:rPr lang="en-US" sz="1550" spc="-10" dirty="0">
                  <a:solidFill>
                    <a:srgbClr val="57585B"/>
                  </a:solidFill>
                  <a:latin typeface="Futura PT Cond Medium"/>
                  <a:cs typeface="Futura PT Cond Medium"/>
                </a:rPr>
                <a:t>ipsum dolor</a:t>
              </a:r>
              <a:endParaRPr lang="en-US" sz="1550" dirty="0">
                <a:latin typeface="Futura PT Cond Medium"/>
                <a:cs typeface="Futura PT Cond Medium"/>
              </a:endParaRPr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0C1A309F-D62D-2072-7E90-71372B658199}"/>
                </a:ext>
              </a:extLst>
            </p:cNvPr>
            <p:cNvSpPr txBox="1"/>
            <p:nvPr/>
          </p:nvSpPr>
          <p:spPr>
            <a:xfrm>
              <a:off x="5755725" y="9319916"/>
              <a:ext cx="749300" cy="50101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715">
                <a:lnSpc>
                  <a:spcPct val="100600"/>
                </a:lnSpc>
                <a:spcBef>
                  <a:spcPts val="95"/>
                </a:spcBef>
              </a:pPr>
              <a:r>
                <a:rPr sz="1550" dirty="0">
                  <a:solidFill>
                    <a:srgbClr val="57585B"/>
                  </a:solidFill>
                  <a:latin typeface="Futura PT Cond Medium"/>
                  <a:cs typeface="Futura PT Cond Medium"/>
                </a:rPr>
                <a:t>Lorem</a:t>
              </a:r>
              <a:r>
                <a:rPr sz="1550" spc="25" dirty="0">
                  <a:solidFill>
                    <a:srgbClr val="57585B"/>
                  </a:solidFill>
                  <a:latin typeface="Futura PT Cond Medium"/>
                  <a:cs typeface="Futura PT Cond Medium"/>
                </a:rPr>
                <a:t> </a:t>
              </a:r>
              <a:r>
                <a:rPr sz="1550" spc="-10" dirty="0">
                  <a:solidFill>
                    <a:srgbClr val="57585B"/>
                  </a:solidFill>
                  <a:latin typeface="Futura PT Cond Medium"/>
                  <a:cs typeface="Futura PT Cond Medium"/>
                </a:rPr>
                <a:t>ipsum dolor</a:t>
              </a:r>
              <a:endParaRPr sz="1550" dirty="0">
                <a:latin typeface="Futura PT Cond Medium"/>
                <a:cs typeface="Futura PT Cond Medium"/>
              </a:endParaRPr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CA136E6B-CB41-A1A2-A177-B8927E5453CE}"/>
                </a:ext>
              </a:extLst>
            </p:cNvPr>
            <p:cNvSpPr txBox="1"/>
            <p:nvPr/>
          </p:nvSpPr>
          <p:spPr>
            <a:xfrm>
              <a:off x="7471028" y="9319916"/>
              <a:ext cx="749300" cy="50101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00600"/>
                </a:lnSpc>
                <a:spcBef>
                  <a:spcPts val="95"/>
                </a:spcBef>
              </a:pPr>
              <a:r>
                <a:rPr sz="1550" dirty="0">
                  <a:solidFill>
                    <a:srgbClr val="57585B"/>
                  </a:solidFill>
                  <a:latin typeface="Futura PT Cond Medium"/>
                  <a:cs typeface="Futura PT Cond Medium"/>
                </a:rPr>
                <a:t>Lorem</a:t>
              </a:r>
              <a:r>
                <a:rPr sz="1550" spc="25" dirty="0">
                  <a:solidFill>
                    <a:srgbClr val="57585B"/>
                  </a:solidFill>
                  <a:latin typeface="Futura PT Cond Medium"/>
                  <a:cs typeface="Futura PT Cond Medium"/>
                </a:rPr>
                <a:t> </a:t>
              </a:r>
              <a:r>
                <a:rPr sz="1550" spc="-10" dirty="0">
                  <a:solidFill>
                    <a:srgbClr val="57585B"/>
                  </a:solidFill>
                  <a:latin typeface="Futura PT Cond Medium"/>
                  <a:cs typeface="Futura PT Cond Medium"/>
                </a:rPr>
                <a:t>ipsum dolor</a:t>
              </a:r>
              <a:endParaRPr sz="1550" dirty="0">
                <a:latin typeface="Futura PT Cond Medium"/>
                <a:cs typeface="Futura PT Cond Medium"/>
              </a:endParaRPr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136FB0BF-97E2-1398-8E5E-5CD016F7F5BA}"/>
                </a:ext>
              </a:extLst>
            </p:cNvPr>
            <p:cNvSpPr txBox="1"/>
            <p:nvPr/>
          </p:nvSpPr>
          <p:spPr>
            <a:xfrm>
              <a:off x="9186320" y="9319916"/>
              <a:ext cx="749300" cy="50101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00600"/>
                </a:lnSpc>
                <a:spcBef>
                  <a:spcPts val="95"/>
                </a:spcBef>
              </a:pPr>
              <a:r>
                <a:rPr sz="1550" dirty="0">
                  <a:solidFill>
                    <a:srgbClr val="57585B"/>
                  </a:solidFill>
                  <a:latin typeface="Futura PT Cond Medium"/>
                  <a:cs typeface="Futura PT Cond Medium"/>
                </a:rPr>
                <a:t>Lorem</a:t>
              </a:r>
              <a:r>
                <a:rPr sz="1550" spc="25" dirty="0">
                  <a:solidFill>
                    <a:srgbClr val="57585B"/>
                  </a:solidFill>
                  <a:latin typeface="Futura PT Cond Medium"/>
                  <a:cs typeface="Futura PT Cond Medium"/>
                </a:rPr>
                <a:t> </a:t>
              </a:r>
              <a:r>
                <a:rPr sz="1550" spc="-10" dirty="0">
                  <a:solidFill>
                    <a:srgbClr val="57585B"/>
                  </a:solidFill>
                  <a:latin typeface="Futura PT Cond Medium"/>
                  <a:cs typeface="Futura PT Cond Medium"/>
                </a:rPr>
                <a:t>ipsum dolor</a:t>
              </a:r>
              <a:endParaRPr sz="1550" dirty="0">
                <a:latin typeface="Futura PT Cond Medium"/>
                <a:cs typeface="Futura PT Cond Medium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E81238E-2744-53EC-F1C2-0AA8AC46C312}"/>
                </a:ext>
              </a:extLst>
            </p:cNvPr>
            <p:cNvSpPr/>
            <p:nvPr/>
          </p:nvSpPr>
          <p:spPr>
            <a:xfrm>
              <a:off x="1642680" y="9290038"/>
              <a:ext cx="560770" cy="5607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4E9ED98-64C7-EE51-376B-A1E9FDA9731B}"/>
                </a:ext>
              </a:extLst>
            </p:cNvPr>
            <p:cNvSpPr/>
            <p:nvPr/>
          </p:nvSpPr>
          <p:spPr>
            <a:xfrm>
              <a:off x="3373006" y="9290038"/>
              <a:ext cx="560770" cy="5607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A92DB5B-35D1-BC00-791D-D3134AFACC7C}"/>
                </a:ext>
              </a:extLst>
            </p:cNvPr>
            <p:cNvSpPr/>
            <p:nvPr/>
          </p:nvSpPr>
          <p:spPr>
            <a:xfrm>
              <a:off x="5075197" y="9290038"/>
              <a:ext cx="560770" cy="5607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66AB689-8962-1FD8-0BEC-548948F8EA56}"/>
                </a:ext>
              </a:extLst>
            </p:cNvPr>
            <p:cNvSpPr/>
            <p:nvPr/>
          </p:nvSpPr>
          <p:spPr>
            <a:xfrm>
              <a:off x="6805524" y="9290038"/>
              <a:ext cx="560770" cy="56077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53DFEDB-1FC8-A88F-2812-7DDC321570B0}"/>
                </a:ext>
              </a:extLst>
            </p:cNvPr>
            <p:cNvSpPr/>
            <p:nvPr/>
          </p:nvSpPr>
          <p:spPr>
            <a:xfrm>
              <a:off x="8549918" y="9290038"/>
              <a:ext cx="560770" cy="5607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25" name="object 16">
              <a:extLst>
                <a:ext uri="{FF2B5EF4-FFF2-40B4-BE49-F238E27FC236}">
                  <a16:creationId xmlns:a16="http://schemas.microsoft.com/office/drawing/2014/main" id="{82F5F56D-C8D7-10DE-F64B-E083CA487491}"/>
                </a:ext>
              </a:extLst>
            </p:cNvPr>
            <p:cNvSpPr txBox="1"/>
            <p:nvPr/>
          </p:nvSpPr>
          <p:spPr>
            <a:xfrm>
              <a:off x="10874443" y="9319916"/>
              <a:ext cx="749300" cy="50101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00600"/>
                </a:lnSpc>
                <a:spcBef>
                  <a:spcPts val="95"/>
                </a:spcBef>
              </a:pPr>
              <a:r>
                <a:rPr sz="1550" dirty="0">
                  <a:solidFill>
                    <a:srgbClr val="57585B"/>
                  </a:solidFill>
                  <a:latin typeface="Futura PT Cond Medium"/>
                  <a:cs typeface="Futura PT Cond Medium"/>
                </a:rPr>
                <a:t>Lorem</a:t>
              </a:r>
              <a:r>
                <a:rPr sz="1550" spc="25" dirty="0">
                  <a:solidFill>
                    <a:srgbClr val="57585B"/>
                  </a:solidFill>
                  <a:latin typeface="Futura PT Cond Medium"/>
                  <a:cs typeface="Futura PT Cond Medium"/>
                </a:rPr>
                <a:t> </a:t>
              </a:r>
              <a:r>
                <a:rPr sz="1550" spc="-10" dirty="0">
                  <a:solidFill>
                    <a:srgbClr val="57585B"/>
                  </a:solidFill>
                  <a:latin typeface="Futura PT Cond Medium"/>
                  <a:cs typeface="Futura PT Cond Medium"/>
                </a:rPr>
                <a:t>ipsum dolor</a:t>
              </a:r>
              <a:endParaRPr sz="1550" dirty="0">
                <a:latin typeface="Futura PT Cond Medium"/>
                <a:cs typeface="Futura PT Cond Medium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A54B07B-3036-7C34-A29E-85A2A9FF15EF}"/>
                </a:ext>
              </a:extLst>
            </p:cNvPr>
            <p:cNvSpPr/>
            <p:nvPr/>
          </p:nvSpPr>
          <p:spPr>
            <a:xfrm>
              <a:off x="10238041" y="9290038"/>
              <a:ext cx="560770" cy="5607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</p:grpSp>
      <p:sp>
        <p:nvSpPr>
          <p:cNvPr id="19" name="Text Placeholder 13">
            <a:hlinkClick r:id="rId10"/>
            <a:extLst>
              <a:ext uri="{FF2B5EF4-FFF2-40B4-BE49-F238E27FC236}">
                <a16:creationId xmlns:a16="http://schemas.microsoft.com/office/drawing/2014/main" id="{7D4DE769-AF4E-AF64-2F6E-1F33C22838C4}"/>
              </a:ext>
            </a:extLst>
          </p:cNvPr>
          <p:cNvSpPr txBox="1">
            <a:spLocks/>
          </p:cNvSpPr>
          <p:nvPr/>
        </p:nvSpPr>
        <p:spPr>
          <a:xfrm>
            <a:off x="1142336" y="10571516"/>
            <a:ext cx="2375562" cy="400110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omancables.com</a:t>
            </a:r>
            <a:endParaRPr lang="en-OM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E27755E1-A28D-9EC4-990A-4F110BE2C8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81BA0A5-2BB3-A4AB-B6ED-CA7B6A0827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OM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7CE403-16B7-B60D-97AA-80BD0175CE03}"/>
              </a:ext>
            </a:extLst>
          </p:cNvPr>
          <p:cNvGrpSpPr/>
          <p:nvPr/>
        </p:nvGrpSpPr>
        <p:grpSpPr>
          <a:xfrm>
            <a:off x="12261850" y="8695671"/>
            <a:ext cx="4447603" cy="1198099"/>
            <a:chOff x="12249145" y="8695671"/>
            <a:chExt cx="4043275" cy="1198099"/>
          </a:xfrm>
        </p:grpSpPr>
        <p:sp>
          <p:nvSpPr>
            <p:cNvPr id="7" name="object 12">
              <a:extLst>
                <a:ext uri="{FF2B5EF4-FFF2-40B4-BE49-F238E27FC236}">
                  <a16:creationId xmlns:a16="http://schemas.microsoft.com/office/drawing/2014/main" id="{89C17C15-21D9-005D-1BAE-5F00D5144C4B}"/>
                </a:ext>
              </a:extLst>
            </p:cNvPr>
            <p:cNvSpPr txBox="1"/>
            <p:nvPr/>
          </p:nvSpPr>
          <p:spPr>
            <a:xfrm>
              <a:off x="12804363" y="8720760"/>
              <a:ext cx="694314" cy="48814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00600"/>
                </a:lnSpc>
                <a:spcBef>
                  <a:spcPts val="95"/>
                </a:spcBef>
              </a:pPr>
              <a:r>
                <a:rPr sz="1550" dirty="0">
                  <a:solidFill>
                    <a:srgbClr val="57585B"/>
                  </a:solidFill>
                  <a:latin typeface="Futura PT Cond Medium"/>
                  <a:cs typeface="Futura PT Cond Medium"/>
                </a:rPr>
                <a:t>Lorem</a:t>
              </a:r>
              <a:r>
                <a:rPr sz="1550" spc="25" dirty="0">
                  <a:solidFill>
                    <a:srgbClr val="57585B"/>
                  </a:solidFill>
                  <a:latin typeface="Futura PT Cond Medium"/>
                  <a:cs typeface="Futura PT Cond Medium"/>
                </a:rPr>
                <a:t> </a:t>
              </a:r>
              <a:r>
                <a:rPr sz="1550" spc="-10" dirty="0">
                  <a:solidFill>
                    <a:srgbClr val="57585B"/>
                  </a:solidFill>
                  <a:latin typeface="Futura PT Cond Medium"/>
                  <a:cs typeface="Futura PT Cond Medium"/>
                </a:rPr>
                <a:t>ipsum dolor</a:t>
              </a:r>
              <a:endParaRPr sz="1550" dirty="0">
                <a:latin typeface="Futura PT Cond Medium"/>
                <a:cs typeface="Futura PT Cond Medium"/>
              </a:endParaRPr>
            </a:p>
          </p:txBody>
        </p:sp>
        <p:sp>
          <p:nvSpPr>
            <p:cNvPr id="8" name="object 13">
              <a:extLst>
                <a:ext uri="{FF2B5EF4-FFF2-40B4-BE49-F238E27FC236}">
                  <a16:creationId xmlns:a16="http://schemas.microsoft.com/office/drawing/2014/main" id="{61B7A65D-F308-ABAA-98B3-AE0233F8A822}"/>
                </a:ext>
              </a:extLst>
            </p:cNvPr>
            <p:cNvSpPr txBox="1"/>
            <p:nvPr/>
          </p:nvSpPr>
          <p:spPr>
            <a:xfrm>
              <a:off x="14171714" y="8720760"/>
              <a:ext cx="729404" cy="48814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00600"/>
                </a:lnSpc>
                <a:spcBef>
                  <a:spcPts val="95"/>
                </a:spcBef>
              </a:pPr>
              <a:r>
                <a:rPr sz="1550" dirty="0">
                  <a:solidFill>
                    <a:srgbClr val="57585B"/>
                  </a:solidFill>
                  <a:latin typeface="Futura PT Cond Medium"/>
                  <a:cs typeface="Futura PT Cond Medium"/>
                </a:rPr>
                <a:t>Lorem</a:t>
              </a:r>
              <a:r>
                <a:rPr sz="1550" spc="25" dirty="0">
                  <a:solidFill>
                    <a:srgbClr val="57585B"/>
                  </a:solidFill>
                  <a:latin typeface="Futura PT Cond Medium"/>
                  <a:cs typeface="Futura PT Cond Medium"/>
                </a:rPr>
                <a:t> </a:t>
              </a:r>
              <a:r>
                <a:rPr sz="1550" spc="-10" dirty="0">
                  <a:solidFill>
                    <a:srgbClr val="57585B"/>
                  </a:solidFill>
                  <a:latin typeface="Futura PT Cond Medium"/>
                  <a:cs typeface="Futura PT Cond Medium"/>
                </a:rPr>
                <a:t>ipsum dolor</a:t>
              </a:r>
              <a:endParaRPr sz="1550" dirty="0">
                <a:latin typeface="Futura PT Cond Medium"/>
                <a:cs typeface="Futura PT Cond Medium"/>
              </a:endParaRPr>
            </a:p>
          </p:txBody>
        </p:sp>
        <p:sp>
          <p:nvSpPr>
            <p:cNvPr id="9" name="object 14">
              <a:extLst>
                <a:ext uri="{FF2B5EF4-FFF2-40B4-BE49-F238E27FC236}">
                  <a16:creationId xmlns:a16="http://schemas.microsoft.com/office/drawing/2014/main" id="{94D07D17-06F6-BF1D-EB53-AA9B84A874ED}"/>
                </a:ext>
              </a:extLst>
            </p:cNvPr>
            <p:cNvSpPr txBox="1"/>
            <p:nvPr/>
          </p:nvSpPr>
          <p:spPr>
            <a:xfrm>
              <a:off x="15539064" y="8720760"/>
              <a:ext cx="753356" cy="48814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715">
                <a:lnSpc>
                  <a:spcPct val="100600"/>
                </a:lnSpc>
                <a:spcBef>
                  <a:spcPts val="95"/>
                </a:spcBef>
              </a:pPr>
              <a:r>
                <a:rPr sz="1550" dirty="0">
                  <a:solidFill>
                    <a:srgbClr val="57585B"/>
                  </a:solidFill>
                  <a:latin typeface="Futura PT Cond Medium"/>
                  <a:cs typeface="Futura PT Cond Medium"/>
                </a:rPr>
                <a:t>Lorem</a:t>
              </a:r>
              <a:r>
                <a:rPr sz="1550" spc="25" dirty="0">
                  <a:solidFill>
                    <a:srgbClr val="57585B"/>
                  </a:solidFill>
                  <a:latin typeface="Futura PT Cond Medium"/>
                  <a:cs typeface="Futura PT Cond Medium"/>
                </a:rPr>
                <a:t> </a:t>
              </a:r>
              <a:r>
                <a:rPr sz="1550" spc="-10" dirty="0">
                  <a:solidFill>
                    <a:srgbClr val="57585B"/>
                  </a:solidFill>
                  <a:latin typeface="Futura PT Cond Medium"/>
                  <a:cs typeface="Futura PT Cond Medium"/>
                </a:rPr>
                <a:t>ipsum dolor</a:t>
              </a:r>
              <a:endParaRPr sz="1550" dirty="0">
                <a:latin typeface="Futura PT Cond Medium"/>
                <a:cs typeface="Futura PT Cond Medium"/>
              </a:endParaRPr>
            </a:p>
          </p:txBody>
        </p:sp>
        <p:sp>
          <p:nvSpPr>
            <p:cNvPr id="10" name="object 15">
              <a:extLst>
                <a:ext uri="{FF2B5EF4-FFF2-40B4-BE49-F238E27FC236}">
                  <a16:creationId xmlns:a16="http://schemas.microsoft.com/office/drawing/2014/main" id="{0F40332A-AC69-3985-52AB-9D70333E5C7C}"/>
                </a:ext>
              </a:extLst>
            </p:cNvPr>
            <p:cNvSpPr txBox="1"/>
            <p:nvPr/>
          </p:nvSpPr>
          <p:spPr>
            <a:xfrm>
              <a:off x="12779651" y="9405625"/>
              <a:ext cx="753356" cy="48814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00600"/>
                </a:lnSpc>
                <a:spcBef>
                  <a:spcPts val="95"/>
                </a:spcBef>
              </a:pPr>
              <a:r>
                <a:rPr sz="1550" dirty="0">
                  <a:solidFill>
                    <a:srgbClr val="57585B"/>
                  </a:solidFill>
                  <a:latin typeface="Futura PT Cond Medium"/>
                  <a:cs typeface="Futura PT Cond Medium"/>
                </a:rPr>
                <a:t>Lorem</a:t>
              </a:r>
              <a:r>
                <a:rPr sz="1550" spc="25" dirty="0">
                  <a:solidFill>
                    <a:srgbClr val="57585B"/>
                  </a:solidFill>
                  <a:latin typeface="Futura PT Cond Medium"/>
                  <a:cs typeface="Futura PT Cond Medium"/>
                </a:rPr>
                <a:t> </a:t>
              </a:r>
              <a:r>
                <a:rPr sz="1550" spc="-10" dirty="0">
                  <a:solidFill>
                    <a:srgbClr val="57585B"/>
                  </a:solidFill>
                  <a:latin typeface="Futura PT Cond Medium"/>
                  <a:cs typeface="Futura PT Cond Medium"/>
                </a:rPr>
                <a:t>ipsum dolor</a:t>
              </a:r>
              <a:endParaRPr sz="1550" dirty="0">
                <a:latin typeface="Futura PT Cond Medium"/>
                <a:cs typeface="Futura PT Cond Medium"/>
              </a:endParaRPr>
            </a:p>
          </p:txBody>
        </p:sp>
        <p:sp>
          <p:nvSpPr>
            <p:cNvPr id="11" name="object 16">
              <a:extLst>
                <a:ext uri="{FF2B5EF4-FFF2-40B4-BE49-F238E27FC236}">
                  <a16:creationId xmlns:a16="http://schemas.microsoft.com/office/drawing/2014/main" id="{516D5AF0-6DEE-B4CF-81E4-2FE8657C6C8D}"/>
                </a:ext>
              </a:extLst>
            </p:cNvPr>
            <p:cNvSpPr txBox="1"/>
            <p:nvPr/>
          </p:nvSpPr>
          <p:spPr>
            <a:xfrm>
              <a:off x="14146991" y="9405625"/>
              <a:ext cx="778087" cy="48814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00600"/>
                </a:lnSpc>
                <a:spcBef>
                  <a:spcPts val="95"/>
                </a:spcBef>
              </a:pPr>
              <a:r>
                <a:rPr sz="1550" dirty="0">
                  <a:solidFill>
                    <a:srgbClr val="57585B"/>
                  </a:solidFill>
                  <a:latin typeface="Futura PT Cond Medium"/>
                  <a:cs typeface="Futura PT Cond Medium"/>
                </a:rPr>
                <a:t>Lorem</a:t>
              </a:r>
              <a:r>
                <a:rPr sz="1550" spc="25" dirty="0">
                  <a:solidFill>
                    <a:srgbClr val="57585B"/>
                  </a:solidFill>
                  <a:latin typeface="Futura PT Cond Medium"/>
                  <a:cs typeface="Futura PT Cond Medium"/>
                </a:rPr>
                <a:t> </a:t>
              </a:r>
              <a:r>
                <a:rPr sz="1550" spc="-10" dirty="0">
                  <a:solidFill>
                    <a:srgbClr val="57585B"/>
                  </a:solidFill>
                  <a:latin typeface="Futura PT Cond Medium"/>
                  <a:cs typeface="Futura PT Cond Medium"/>
                </a:rPr>
                <a:t>ipsum dolor</a:t>
              </a:r>
              <a:endParaRPr sz="1550" dirty="0">
                <a:latin typeface="Futura PT Cond Medium"/>
                <a:cs typeface="Futura PT Cond Medium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23B15A-A866-4F82-643B-6354A291F1E7}"/>
                </a:ext>
              </a:extLst>
            </p:cNvPr>
            <p:cNvSpPr/>
            <p:nvPr/>
          </p:nvSpPr>
          <p:spPr>
            <a:xfrm>
              <a:off x="12260359" y="8695671"/>
              <a:ext cx="447017" cy="47089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8FF8E6A-0D7A-A4D3-1586-E36824542575}"/>
                </a:ext>
              </a:extLst>
            </p:cNvPr>
            <p:cNvSpPr/>
            <p:nvPr/>
          </p:nvSpPr>
          <p:spPr>
            <a:xfrm>
              <a:off x="13639685" y="8695671"/>
              <a:ext cx="447017" cy="4708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80E50A1-1E25-396B-552F-B6BD93162CDD}"/>
                </a:ext>
              </a:extLst>
            </p:cNvPr>
            <p:cNvSpPr/>
            <p:nvPr/>
          </p:nvSpPr>
          <p:spPr>
            <a:xfrm>
              <a:off x="14996583" y="8695671"/>
              <a:ext cx="447017" cy="47089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001380F-78D3-2A4E-4C3F-551A2239EB8A}"/>
                </a:ext>
              </a:extLst>
            </p:cNvPr>
            <p:cNvSpPr/>
            <p:nvPr/>
          </p:nvSpPr>
          <p:spPr>
            <a:xfrm>
              <a:off x="12249145" y="9380536"/>
              <a:ext cx="447017" cy="4708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6CBD23F-A9DE-9706-388D-22172B2F516C}"/>
                </a:ext>
              </a:extLst>
            </p:cNvPr>
            <p:cNvSpPr/>
            <p:nvPr/>
          </p:nvSpPr>
          <p:spPr>
            <a:xfrm>
              <a:off x="13639685" y="9380536"/>
              <a:ext cx="447017" cy="4708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829A843D-0D70-5ED6-B19C-E1115A56D693}"/>
                </a:ext>
              </a:extLst>
            </p:cNvPr>
            <p:cNvSpPr txBox="1"/>
            <p:nvPr/>
          </p:nvSpPr>
          <p:spPr>
            <a:xfrm>
              <a:off x="15492676" y="9405625"/>
              <a:ext cx="738288" cy="48814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00600"/>
                </a:lnSpc>
                <a:spcBef>
                  <a:spcPts val="95"/>
                </a:spcBef>
              </a:pPr>
              <a:r>
                <a:rPr sz="1550" dirty="0">
                  <a:solidFill>
                    <a:srgbClr val="57585B"/>
                  </a:solidFill>
                  <a:latin typeface="Futura PT Cond Medium"/>
                  <a:cs typeface="Futura PT Cond Medium"/>
                </a:rPr>
                <a:t>Lorem</a:t>
              </a:r>
              <a:r>
                <a:rPr sz="1550" spc="25" dirty="0">
                  <a:solidFill>
                    <a:srgbClr val="57585B"/>
                  </a:solidFill>
                  <a:latin typeface="Futura PT Cond Medium"/>
                  <a:cs typeface="Futura PT Cond Medium"/>
                </a:rPr>
                <a:t> </a:t>
              </a:r>
              <a:r>
                <a:rPr sz="1550" spc="-10" dirty="0">
                  <a:solidFill>
                    <a:srgbClr val="57585B"/>
                  </a:solidFill>
                  <a:latin typeface="Futura PT Cond Medium"/>
                  <a:cs typeface="Futura PT Cond Medium"/>
                </a:rPr>
                <a:t>ipsum dolor</a:t>
              </a:r>
              <a:endParaRPr sz="1550" dirty="0">
                <a:latin typeface="Futura PT Cond Medium"/>
                <a:cs typeface="Futura PT Cond Medium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6572C3-B671-477C-F360-1E82008AEEEC}"/>
                </a:ext>
              </a:extLst>
            </p:cNvPr>
            <p:cNvSpPr/>
            <p:nvPr/>
          </p:nvSpPr>
          <p:spPr>
            <a:xfrm>
              <a:off x="14985369" y="9380536"/>
              <a:ext cx="447017" cy="4708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C0359D-5C90-5EC7-5687-944A3B0E45C9}"/>
              </a:ext>
            </a:extLst>
          </p:cNvPr>
          <p:cNvGrpSpPr/>
          <p:nvPr/>
        </p:nvGrpSpPr>
        <p:grpSpPr>
          <a:xfrm>
            <a:off x="1047088" y="2563231"/>
            <a:ext cx="10460768" cy="7892044"/>
            <a:chOff x="1047088" y="2563231"/>
            <a:chExt cx="10460768" cy="7892044"/>
          </a:xfrm>
        </p:grpSpPr>
        <p:pic>
          <p:nvPicPr>
            <p:cNvPr id="20" name="Picture 19" descr="A map of the world&#10;&#10;AI-generated content may be incorrect.">
              <a:extLst>
                <a:ext uri="{FF2B5EF4-FFF2-40B4-BE49-F238E27FC236}">
                  <a16:creationId xmlns:a16="http://schemas.microsoft.com/office/drawing/2014/main" id="{2A32D7EF-1502-AB04-21F7-3C4911507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29" b="3718"/>
            <a:stretch>
              <a:fillRect/>
            </a:stretch>
          </p:blipFill>
          <p:spPr>
            <a:xfrm>
              <a:off x="1047088" y="2563231"/>
              <a:ext cx="10460768" cy="7892044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BE8A710-AC0B-3284-9640-DFE2FA4C72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2250" y="5349875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686C15A-F4F8-13BD-C078-67AB78F820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60622" y="4811120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348CF4-5DF1-62DA-B8B9-4530F81ED7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85405" y="6086338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200F9E2-DFC6-E9A9-EAE7-E0AD4B054A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5634" y="6284046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346235B-1528-CA63-369D-3090E8405A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56825" y="6229676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EA8E1CC-696D-4B3B-E01D-234AD4E9E9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97444" y="6442212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BF23D98-8B85-B7B1-895F-90A22E6450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04609" y="4998943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</p:grp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AD3386A0-4F90-D8B1-F524-FB4C456822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pPr marL="128905" marR="236854" lvl="0" indent="0" algn="l" defTabSz="914400" rtl="0" eaLnBrk="1" fontAlgn="auto" latinLnBrk="0" hangingPunct="1">
              <a:lnSpc>
                <a:spcPct val="101499"/>
              </a:lnSpc>
              <a:spcBef>
                <a:spcPts val="2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Futura PT Medium"/>
                <a:ea typeface="+mn-ea"/>
                <a:cs typeface="GE SS Text Light"/>
              </a:rPr>
              <a:t>Consectetuer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Futura PT Medium"/>
                <a:ea typeface="+mn-ea"/>
                <a:cs typeface="GE SS Text Light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Futura PT Medium"/>
                <a:ea typeface="+mn-ea"/>
                <a:cs typeface="GE SS Text Light"/>
              </a:rPr>
              <a:t>adipiscing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Futura PT Medium"/>
              <a:ea typeface="+mn-ea"/>
              <a:cs typeface="GE SS Text Light"/>
            </a:endParaRPr>
          </a:p>
          <a:p>
            <a:pPr marL="128905" marR="236854" lvl="0" indent="0" algn="l" defTabSz="914400" rtl="0" eaLnBrk="1" fontAlgn="auto" latinLnBrk="0" hangingPunct="1">
              <a:lnSpc>
                <a:spcPct val="101499"/>
              </a:lnSpc>
              <a:spcBef>
                <a:spcPts val="2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Lorem</a:t>
            </a:r>
            <a:r>
              <a:rPr kumimoji="0" lang="en-US" sz="1950" b="0" i="0" u="none" strike="noStrike" kern="1200" cap="none" spc="2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ipsum</a:t>
            </a:r>
            <a:r>
              <a:rPr kumimoji="0" lang="en-US" sz="1950" b="0" i="0" u="none" strike="noStrike" kern="1200" cap="none" spc="2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dolor</a:t>
            </a:r>
            <a:r>
              <a:rPr kumimoji="0" lang="en-US" sz="1950" b="0" i="0" u="none" strike="noStrike" kern="1200" cap="none" spc="2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sit</a:t>
            </a:r>
            <a:r>
              <a:rPr kumimoji="0" lang="en-US" sz="1950" b="0" i="0" u="none" strike="noStrike" kern="1200" cap="none" spc="2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amet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,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consectetuer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GE SS Text Light"/>
              </a:rPr>
              <a:t>adipiscing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GE SS Text Light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GE SS Text Light"/>
              </a:rPr>
              <a:t>elit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GE SS Text Light"/>
              </a:rPr>
              <a:t>,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sed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diam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nonummy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2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nibh</a:t>
            </a:r>
            <a:r>
              <a:rPr kumimoji="0" lang="en-US" sz="1950" b="0" i="0" u="none" strike="noStrike" kern="1200" cap="none" spc="-2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euismod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tincidunt</a:t>
            </a:r>
            <a:r>
              <a:rPr kumimoji="0" lang="en-US" sz="1950" b="0" i="0" u="none" strike="noStrike" kern="1200" cap="none" spc="5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ut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laoreet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dolore</a:t>
            </a:r>
            <a:r>
              <a:rPr kumimoji="0" lang="en-US" sz="1950" b="0" i="0" u="none" strike="noStrike" kern="1200" cap="none" spc="5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magna</a:t>
            </a:r>
            <a:r>
              <a:rPr kumimoji="0" lang="en-US" sz="1950" b="0" i="0" u="none" strike="noStrike" kern="1200" cap="none" spc="6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aliquam</a:t>
            </a:r>
            <a:r>
              <a:rPr kumimoji="0" lang="en-US" sz="1950" b="0" i="0" u="none" strike="noStrike" kern="1200" cap="none" spc="5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2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erat</a:t>
            </a:r>
            <a:r>
              <a:rPr kumimoji="0" lang="en-US" sz="1950" b="0" i="0" u="none" strike="noStrike" kern="1200" cap="none" spc="-2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volutpat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.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Ut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wisi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enim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ad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minim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veniam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,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quis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nostrud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exerci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tation</a:t>
            </a:r>
            <a:r>
              <a:rPr kumimoji="0" lang="en-US" sz="1950" b="0" i="0" u="none" strike="noStrike" kern="1200" cap="none" spc="6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ullamcorper</a:t>
            </a:r>
            <a:r>
              <a:rPr kumimoji="0" lang="en-US" sz="1950" b="0" i="0" u="none" strike="noStrike" kern="1200" cap="none" spc="7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suscipit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lobortis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nisl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ut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aliquip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ex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25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ea</a:t>
            </a:r>
            <a:r>
              <a:rPr kumimoji="0" lang="en-US" sz="1950" b="0" i="0" u="none" strike="noStrike" kern="1200" cap="none" spc="-2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commodo</a:t>
            </a:r>
            <a:r>
              <a:rPr kumimoji="0" lang="en-US" sz="1950" b="0" i="0" u="none" strike="noStrike" kern="1200" cap="none" spc="7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consequat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.</a:t>
            </a:r>
            <a:endParaRPr kumimoji="0" lang="en-US" sz="19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Book"/>
              <a:ea typeface="+mn-ea"/>
              <a:cs typeface="Futura PT Bold"/>
            </a:endParaRP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686D4F7D-E1A3-6E10-FD67-B73FB45C00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 marL="175260" marR="256540" lvl="0" indent="0" algn="l" defTabSz="914400" rtl="0" eaLnBrk="1" fontAlgn="auto" latinLnBrk="0" hangingPunct="1">
              <a:lnSpc>
                <a:spcPct val="101499"/>
              </a:lnSpc>
              <a:spcBef>
                <a:spcPts val="5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Futura PT Medium"/>
                <a:ea typeface="+mn-ea"/>
                <a:cs typeface="GE SS Text Light"/>
              </a:rPr>
              <a:t>Lorem</a:t>
            </a:r>
            <a:r>
              <a:rPr kumimoji="0" lang="en-US" sz="2800" b="0" i="0" u="none" strike="noStrike" kern="1200" cap="none" spc="35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Futura PT Medium"/>
                <a:ea typeface="+mn-ea"/>
                <a:cs typeface="GE SS Text Light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Futura PT Medium"/>
                <a:ea typeface="+mn-ea"/>
                <a:cs typeface="GE SS Text Light"/>
              </a:rPr>
              <a:t>ipsum</a:t>
            </a:r>
            <a:r>
              <a:rPr kumimoji="0" lang="en-US" sz="2800" b="0" i="0" u="none" strike="noStrike" kern="1200" cap="none" spc="35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Futura PT Medium"/>
                <a:ea typeface="+mn-ea"/>
                <a:cs typeface="GE SS Text Light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Futura PT Medium"/>
                <a:ea typeface="+mn-ea"/>
                <a:cs typeface="GE SS Text Light"/>
              </a:rPr>
              <a:t>dolor</a:t>
            </a:r>
            <a:r>
              <a:rPr kumimoji="0" lang="en-US" sz="2800" b="0" i="0" u="none" strike="noStrike" kern="1200" cap="none" spc="35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Futura PT Medium"/>
                <a:ea typeface="+mn-ea"/>
                <a:cs typeface="GE SS Text Light"/>
              </a:rPr>
              <a:t> </a:t>
            </a:r>
            <a:r>
              <a:rPr kumimoji="0" lang="en-US" sz="2800" b="0" i="0" u="none" strike="noStrike" kern="1200" cap="none" spc="-25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Futura PT Medium"/>
                <a:ea typeface="+mn-ea"/>
                <a:cs typeface="GE SS Text Light"/>
              </a:rPr>
              <a:t>sit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Futura PT Medium"/>
                <a:ea typeface="+mn-ea"/>
                <a:cs typeface="GE SS Text Light"/>
              </a:rPr>
              <a:t>amet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Futura PT Medium"/>
                <a:ea typeface="+mn-ea"/>
                <a:cs typeface="GE SS Text Light"/>
              </a:rPr>
              <a:t>,</a:t>
            </a:r>
          </a:p>
          <a:p>
            <a:pPr marL="175260" marR="90170" lvl="0" indent="0" algn="l" defTabSz="914400" rtl="0" eaLnBrk="1" fontAlgn="auto" latinLnBrk="0" hangingPunct="1">
              <a:lnSpc>
                <a:spcPct val="101499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Lorem</a:t>
            </a:r>
            <a:r>
              <a:rPr kumimoji="0" lang="en-US" sz="1950" b="0" i="0" u="none" strike="noStrike" kern="1200" cap="none" spc="2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ipsum</a:t>
            </a:r>
            <a:r>
              <a:rPr kumimoji="0" lang="en-US" sz="1950" b="0" i="0" u="none" strike="noStrike" kern="1200" cap="none" spc="2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dolor</a:t>
            </a:r>
            <a:r>
              <a:rPr kumimoji="0" lang="en-US" sz="1950" b="0" i="0" u="none" strike="noStrike" kern="1200" cap="none" spc="2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sit</a:t>
            </a:r>
            <a:r>
              <a:rPr kumimoji="0" lang="en-US" sz="1950" b="0" i="0" u="none" strike="noStrike" kern="1200" cap="none" spc="2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amet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,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consectetuer</a:t>
            </a:r>
            <a:r>
              <a:rPr kumimoji="0" lang="en-US" sz="1950" b="0" i="0" u="none" strike="noStrike" kern="1200" cap="none" spc="6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adipiscing</a:t>
            </a:r>
            <a:r>
              <a:rPr kumimoji="0" lang="en-US" sz="1950" b="0" i="0" u="none" strike="noStrike" kern="1200" cap="none" spc="7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elit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,</a:t>
            </a:r>
            <a:r>
              <a:rPr kumimoji="0" lang="en-US" sz="1950" b="0" i="0" u="none" strike="noStrike" kern="1200" cap="none" spc="7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2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sed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diam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nonummy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nibh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euismod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tincidunt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ut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laoreet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dolore magna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aliquam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erat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volutpat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.</a:t>
            </a:r>
            <a:endParaRPr kumimoji="0" lang="en-US" sz="19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Book"/>
              <a:ea typeface="+mn-ea"/>
              <a:cs typeface="Futura PT Bold"/>
            </a:endParaRPr>
          </a:p>
          <a:p>
            <a:pPr marL="175260" marR="406400" lvl="0" indent="0" algn="l" defTabSz="914400" rtl="0" eaLnBrk="1" fontAlgn="auto" latinLnBrk="0" hangingPunct="1">
              <a:lnSpc>
                <a:spcPct val="101499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GE SS Text Light"/>
              </a:rPr>
              <a:t>Ut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GE SS Text Light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GE SS Text Light"/>
              </a:rPr>
              <a:t>wisi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GE SS Text Light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GE SS Text Light"/>
              </a:rPr>
              <a:t>enim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GE SS Text Light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GE SS Text Light"/>
              </a:rPr>
              <a:t>ad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GE SS Text Light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GE SS Text Light"/>
              </a:rPr>
              <a:t>minim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GE SS Text Light"/>
              </a:rPr>
              <a:t>veniam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GE SS Text Light"/>
              </a:rPr>
              <a:t>,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GE SS Text Light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GE SS Text Light"/>
              </a:rPr>
              <a:t>quis</a:t>
            </a:r>
            <a:r>
              <a:rPr kumimoji="0" lang="en-US" sz="1950" b="0" i="0" u="none" strike="noStrike" kern="1200" cap="none" spc="35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GE SS Text Light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GE SS Text Light"/>
              </a:rPr>
              <a:t>nostrud</a:t>
            </a:r>
            <a:r>
              <a:rPr kumimoji="0" lang="en-US" sz="1950" b="0" i="0" u="none" strike="noStrike" kern="1200" cap="none" spc="35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GE SS Text Light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exerci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tation</a:t>
            </a:r>
            <a:r>
              <a:rPr kumimoji="0" lang="en-US" sz="1950" b="0" i="0" u="none" strike="noStrike" kern="1200" cap="none" spc="6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ullamcorper</a:t>
            </a:r>
            <a:r>
              <a:rPr kumimoji="0" lang="en-US" sz="1950" b="0" i="0" u="none" strike="noStrike" kern="1200" cap="none" spc="7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suscipit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lobortis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nisl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ut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aliquip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ex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25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ea</a:t>
            </a:r>
            <a:r>
              <a:rPr kumimoji="0" lang="en-US" sz="1950" b="0" i="0" u="none" strike="noStrike" kern="1200" cap="none" spc="-2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commodo</a:t>
            </a:r>
            <a:r>
              <a:rPr kumimoji="0" lang="en-US" sz="1950" b="0" i="0" u="none" strike="noStrike" kern="1200" cap="none" spc="7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consequat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.</a:t>
            </a:r>
            <a:endParaRPr kumimoji="0" lang="en-US" sz="19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Book"/>
              <a:ea typeface="+mn-ea"/>
              <a:cs typeface="Futura PT Bold"/>
            </a:endParaRPr>
          </a:p>
          <a:p>
            <a:endParaRPr lang="en-OM" dirty="0"/>
          </a:p>
        </p:txBody>
      </p:sp>
      <p:sp>
        <p:nvSpPr>
          <p:cNvPr id="4" name="Text Placeholder 13">
            <a:hlinkClick r:id="rId4"/>
            <a:extLst>
              <a:ext uri="{FF2B5EF4-FFF2-40B4-BE49-F238E27FC236}">
                <a16:creationId xmlns:a16="http://schemas.microsoft.com/office/drawing/2014/main" id="{2F64F042-9883-47E4-E5BD-27B24E100B19}"/>
              </a:ext>
            </a:extLst>
          </p:cNvPr>
          <p:cNvSpPr txBox="1">
            <a:spLocks/>
          </p:cNvSpPr>
          <p:nvPr/>
        </p:nvSpPr>
        <p:spPr>
          <a:xfrm>
            <a:off x="1142336" y="10571516"/>
            <a:ext cx="2375562" cy="400110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omancables.com</a:t>
            </a:r>
            <a:endParaRPr lang="en-OM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5354B6-1316-8EBB-1843-C400883259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4C7929-CC5C-E874-7244-37BCC4F039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OM"/>
          </a:p>
        </p:txBody>
      </p:sp>
      <p:pic>
        <p:nvPicPr>
          <p:cNvPr id="9" name="Picture 8" descr="A green world map on a black background&#10;&#10;AI-generated content may be incorrect.">
            <a:extLst>
              <a:ext uri="{FF2B5EF4-FFF2-40B4-BE49-F238E27FC236}">
                <a16:creationId xmlns:a16="http://schemas.microsoft.com/office/drawing/2014/main" id="{4A10E119-3281-DA93-C82B-88220B4A2A7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26" y="4206875"/>
            <a:ext cx="18186624" cy="578617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BED8640-C975-5CC3-28B8-93DF0B964279}"/>
              </a:ext>
            </a:extLst>
          </p:cNvPr>
          <p:cNvGrpSpPr/>
          <p:nvPr/>
        </p:nvGrpSpPr>
        <p:grpSpPr>
          <a:xfrm>
            <a:off x="1673301" y="4416889"/>
            <a:ext cx="17093565" cy="4807500"/>
            <a:chOff x="1673301" y="4416889"/>
            <a:chExt cx="17093565" cy="4807500"/>
          </a:xfrm>
        </p:grpSpPr>
        <p:sp>
          <p:nvSpPr>
            <p:cNvPr id="11" name="object 31">
              <a:extLst>
                <a:ext uri="{FF2B5EF4-FFF2-40B4-BE49-F238E27FC236}">
                  <a16:creationId xmlns:a16="http://schemas.microsoft.com/office/drawing/2014/main" id="{0A57FAD2-7014-5AE1-C6E1-843C3403E8F8}"/>
                </a:ext>
              </a:extLst>
            </p:cNvPr>
            <p:cNvSpPr/>
            <p:nvPr/>
          </p:nvSpPr>
          <p:spPr>
            <a:xfrm>
              <a:off x="1673301" y="6849814"/>
              <a:ext cx="17093565" cy="1743710"/>
            </a:xfrm>
            <a:custGeom>
              <a:avLst/>
              <a:gdLst/>
              <a:ahLst/>
              <a:cxnLst/>
              <a:rect l="l" t="t" r="r" b="b"/>
              <a:pathLst>
                <a:path w="17093565" h="1743709">
                  <a:moveTo>
                    <a:pt x="202336" y="746442"/>
                  </a:moveTo>
                  <a:lnTo>
                    <a:pt x="0" y="746442"/>
                  </a:lnTo>
                  <a:lnTo>
                    <a:pt x="30035" y="751217"/>
                  </a:lnTo>
                  <a:lnTo>
                    <a:pt x="71120" y="772223"/>
                  </a:lnTo>
                  <a:lnTo>
                    <a:pt x="101142" y="776998"/>
                  </a:lnTo>
                  <a:lnTo>
                    <a:pt x="131191" y="772223"/>
                  </a:lnTo>
                  <a:lnTo>
                    <a:pt x="172300" y="751217"/>
                  </a:lnTo>
                  <a:lnTo>
                    <a:pt x="202336" y="746442"/>
                  </a:lnTo>
                  <a:close/>
                </a:path>
                <a:path w="17093565" h="1743709">
                  <a:moveTo>
                    <a:pt x="404723" y="746442"/>
                  </a:moveTo>
                  <a:lnTo>
                    <a:pt x="202336" y="746442"/>
                  </a:lnTo>
                  <a:lnTo>
                    <a:pt x="232371" y="751217"/>
                  </a:lnTo>
                  <a:lnTo>
                    <a:pt x="273481" y="772223"/>
                  </a:lnTo>
                  <a:lnTo>
                    <a:pt x="303517" y="776998"/>
                  </a:lnTo>
                  <a:lnTo>
                    <a:pt x="333552" y="772223"/>
                  </a:lnTo>
                  <a:lnTo>
                    <a:pt x="374662" y="751217"/>
                  </a:lnTo>
                  <a:lnTo>
                    <a:pt x="404723" y="746442"/>
                  </a:lnTo>
                  <a:close/>
                </a:path>
                <a:path w="17093565" h="1743709">
                  <a:moveTo>
                    <a:pt x="607314" y="746442"/>
                  </a:moveTo>
                  <a:lnTo>
                    <a:pt x="404723" y="746442"/>
                  </a:lnTo>
                  <a:lnTo>
                    <a:pt x="434797" y="751217"/>
                  </a:lnTo>
                  <a:lnTo>
                    <a:pt x="475957" y="772223"/>
                  </a:lnTo>
                  <a:lnTo>
                    <a:pt x="506044" y="776998"/>
                  </a:lnTo>
                  <a:lnTo>
                    <a:pt x="536105" y="772223"/>
                  </a:lnTo>
                  <a:lnTo>
                    <a:pt x="577240" y="751217"/>
                  </a:lnTo>
                  <a:lnTo>
                    <a:pt x="607314" y="746442"/>
                  </a:lnTo>
                  <a:close/>
                </a:path>
                <a:path w="17093565" h="1743709">
                  <a:moveTo>
                    <a:pt x="2238616" y="1270838"/>
                  </a:moveTo>
                  <a:lnTo>
                    <a:pt x="2036254" y="1270838"/>
                  </a:lnTo>
                  <a:lnTo>
                    <a:pt x="2066277" y="1275626"/>
                  </a:lnTo>
                  <a:lnTo>
                    <a:pt x="2107361" y="1296644"/>
                  </a:lnTo>
                  <a:lnTo>
                    <a:pt x="2137397" y="1301432"/>
                  </a:lnTo>
                  <a:lnTo>
                    <a:pt x="2167445" y="1296644"/>
                  </a:lnTo>
                  <a:lnTo>
                    <a:pt x="2208568" y="1275626"/>
                  </a:lnTo>
                  <a:lnTo>
                    <a:pt x="2238616" y="1270838"/>
                  </a:lnTo>
                  <a:close/>
                </a:path>
                <a:path w="17093565" h="1743709">
                  <a:moveTo>
                    <a:pt x="2440965" y="1270838"/>
                  </a:moveTo>
                  <a:lnTo>
                    <a:pt x="2238616" y="1270838"/>
                  </a:lnTo>
                  <a:lnTo>
                    <a:pt x="2268639" y="1275626"/>
                  </a:lnTo>
                  <a:lnTo>
                    <a:pt x="2309736" y="1296644"/>
                  </a:lnTo>
                  <a:lnTo>
                    <a:pt x="2339771" y="1301432"/>
                  </a:lnTo>
                  <a:lnTo>
                    <a:pt x="2369820" y="1296644"/>
                  </a:lnTo>
                  <a:lnTo>
                    <a:pt x="2410930" y="1275626"/>
                  </a:lnTo>
                  <a:lnTo>
                    <a:pt x="2440965" y="1270838"/>
                  </a:lnTo>
                  <a:close/>
                </a:path>
                <a:path w="17093565" h="1743709">
                  <a:moveTo>
                    <a:pt x="2643568" y="1270838"/>
                  </a:moveTo>
                  <a:lnTo>
                    <a:pt x="2440965" y="1270838"/>
                  </a:lnTo>
                  <a:lnTo>
                    <a:pt x="2471051" y="1275626"/>
                  </a:lnTo>
                  <a:lnTo>
                    <a:pt x="2512212" y="1296644"/>
                  </a:lnTo>
                  <a:lnTo>
                    <a:pt x="2542298" y="1301432"/>
                  </a:lnTo>
                  <a:lnTo>
                    <a:pt x="2572359" y="1296644"/>
                  </a:lnTo>
                  <a:lnTo>
                    <a:pt x="2613507" y="1275626"/>
                  </a:lnTo>
                  <a:lnTo>
                    <a:pt x="2643568" y="1270838"/>
                  </a:lnTo>
                  <a:close/>
                </a:path>
                <a:path w="17093565" h="1743709">
                  <a:moveTo>
                    <a:pt x="5557659" y="1713077"/>
                  </a:moveTo>
                  <a:lnTo>
                    <a:pt x="5355310" y="1713077"/>
                  </a:lnTo>
                  <a:lnTo>
                    <a:pt x="5385333" y="1717852"/>
                  </a:lnTo>
                  <a:lnTo>
                    <a:pt x="5426418" y="1738871"/>
                  </a:lnTo>
                  <a:lnTo>
                    <a:pt x="5456453" y="1743646"/>
                  </a:lnTo>
                  <a:lnTo>
                    <a:pt x="5486501" y="1738871"/>
                  </a:lnTo>
                  <a:lnTo>
                    <a:pt x="5527624" y="1717852"/>
                  </a:lnTo>
                  <a:lnTo>
                    <a:pt x="5557659" y="1713077"/>
                  </a:lnTo>
                  <a:close/>
                </a:path>
                <a:path w="17093565" h="1743709">
                  <a:moveTo>
                    <a:pt x="5760034" y="1713077"/>
                  </a:moveTo>
                  <a:lnTo>
                    <a:pt x="5557659" y="1713077"/>
                  </a:lnTo>
                  <a:lnTo>
                    <a:pt x="5587695" y="1717852"/>
                  </a:lnTo>
                  <a:lnTo>
                    <a:pt x="5628792" y="1738871"/>
                  </a:lnTo>
                  <a:lnTo>
                    <a:pt x="5658828" y="1743646"/>
                  </a:lnTo>
                  <a:lnTo>
                    <a:pt x="5688863" y="1738871"/>
                  </a:lnTo>
                  <a:lnTo>
                    <a:pt x="5729973" y="1717852"/>
                  </a:lnTo>
                  <a:lnTo>
                    <a:pt x="5760034" y="1713077"/>
                  </a:lnTo>
                  <a:close/>
                </a:path>
                <a:path w="17093565" h="1743709">
                  <a:moveTo>
                    <a:pt x="5962637" y="1713077"/>
                  </a:moveTo>
                  <a:lnTo>
                    <a:pt x="5760034" y="1713077"/>
                  </a:lnTo>
                  <a:lnTo>
                    <a:pt x="5790108" y="1717852"/>
                  </a:lnTo>
                  <a:lnTo>
                    <a:pt x="5831256" y="1738871"/>
                  </a:lnTo>
                  <a:lnTo>
                    <a:pt x="5861329" y="1743646"/>
                  </a:lnTo>
                  <a:lnTo>
                    <a:pt x="5891403" y="1738871"/>
                  </a:lnTo>
                  <a:lnTo>
                    <a:pt x="5932551" y="1717852"/>
                  </a:lnTo>
                  <a:lnTo>
                    <a:pt x="5962637" y="1713077"/>
                  </a:lnTo>
                  <a:close/>
                </a:path>
                <a:path w="17093565" h="1743709">
                  <a:moveTo>
                    <a:pt x="6136500" y="0"/>
                  </a:moveTo>
                  <a:lnTo>
                    <a:pt x="5934138" y="0"/>
                  </a:lnTo>
                  <a:lnTo>
                    <a:pt x="5964174" y="4775"/>
                  </a:lnTo>
                  <a:lnTo>
                    <a:pt x="6005271" y="25793"/>
                  </a:lnTo>
                  <a:lnTo>
                    <a:pt x="6035306" y="30568"/>
                  </a:lnTo>
                  <a:lnTo>
                    <a:pt x="6065342" y="25793"/>
                  </a:lnTo>
                  <a:lnTo>
                    <a:pt x="6106452" y="4775"/>
                  </a:lnTo>
                  <a:lnTo>
                    <a:pt x="6136500" y="0"/>
                  </a:lnTo>
                  <a:close/>
                </a:path>
                <a:path w="17093565" h="1743709">
                  <a:moveTo>
                    <a:pt x="6338875" y="0"/>
                  </a:moveTo>
                  <a:lnTo>
                    <a:pt x="6136500" y="0"/>
                  </a:lnTo>
                  <a:lnTo>
                    <a:pt x="6166536" y="4775"/>
                  </a:lnTo>
                  <a:lnTo>
                    <a:pt x="6207633" y="25793"/>
                  </a:lnTo>
                  <a:lnTo>
                    <a:pt x="6237656" y="30568"/>
                  </a:lnTo>
                  <a:lnTo>
                    <a:pt x="6267704" y="25793"/>
                  </a:lnTo>
                  <a:lnTo>
                    <a:pt x="6308826" y="4775"/>
                  </a:lnTo>
                  <a:lnTo>
                    <a:pt x="6338875" y="0"/>
                  </a:lnTo>
                  <a:close/>
                </a:path>
                <a:path w="17093565" h="1743709">
                  <a:moveTo>
                    <a:pt x="6541490" y="0"/>
                  </a:moveTo>
                  <a:lnTo>
                    <a:pt x="6338875" y="0"/>
                  </a:lnTo>
                  <a:lnTo>
                    <a:pt x="6368936" y="4775"/>
                  </a:lnTo>
                  <a:lnTo>
                    <a:pt x="6410096" y="25793"/>
                  </a:lnTo>
                  <a:lnTo>
                    <a:pt x="6440183" y="30568"/>
                  </a:lnTo>
                  <a:lnTo>
                    <a:pt x="6470243" y="25793"/>
                  </a:lnTo>
                  <a:lnTo>
                    <a:pt x="6511404" y="4775"/>
                  </a:lnTo>
                  <a:lnTo>
                    <a:pt x="6541490" y="0"/>
                  </a:lnTo>
                  <a:close/>
                </a:path>
                <a:path w="17093565" h="1743709">
                  <a:moveTo>
                    <a:pt x="16688232" y="584073"/>
                  </a:moveTo>
                  <a:lnTo>
                    <a:pt x="16485858" y="584073"/>
                  </a:lnTo>
                  <a:lnTo>
                    <a:pt x="16515880" y="588848"/>
                  </a:lnTo>
                  <a:lnTo>
                    <a:pt x="16556978" y="609879"/>
                  </a:lnTo>
                  <a:lnTo>
                    <a:pt x="16587013" y="614654"/>
                  </a:lnTo>
                  <a:lnTo>
                    <a:pt x="16617049" y="609879"/>
                  </a:lnTo>
                  <a:lnTo>
                    <a:pt x="16658171" y="588848"/>
                  </a:lnTo>
                  <a:lnTo>
                    <a:pt x="16688232" y="584073"/>
                  </a:lnTo>
                  <a:close/>
                </a:path>
                <a:path w="17093565" h="1743709">
                  <a:moveTo>
                    <a:pt x="16890569" y="584073"/>
                  </a:moveTo>
                  <a:lnTo>
                    <a:pt x="16688232" y="584073"/>
                  </a:lnTo>
                  <a:lnTo>
                    <a:pt x="16718255" y="588848"/>
                  </a:lnTo>
                  <a:lnTo>
                    <a:pt x="16759339" y="609879"/>
                  </a:lnTo>
                  <a:lnTo>
                    <a:pt x="16789375" y="614654"/>
                  </a:lnTo>
                  <a:lnTo>
                    <a:pt x="16819423" y="609879"/>
                  </a:lnTo>
                  <a:lnTo>
                    <a:pt x="16860533" y="588848"/>
                  </a:lnTo>
                  <a:lnTo>
                    <a:pt x="16890569" y="584073"/>
                  </a:lnTo>
                  <a:close/>
                </a:path>
                <a:path w="17093565" h="1743709">
                  <a:moveTo>
                    <a:pt x="17093184" y="584073"/>
                  </a:moveTo>
                  <a:lnTo>
                    <a:pt x="16890569" y="584073"/>
                  </a:lnTo>
                  <a:lnTo>
                    <a:pt x="16920655" y="588848"/>
                  </a:lnTo>
                  <a:lnTo>
                    <a:pt x="16961816" y="609879"/>
                  </a:lnTo>
                  <a:lnTo>
                    <a:pt x="16991902" y="614654"/>
                  </a:lnTo>
                  <a:lnTo>
                    <a:pt x="17021975" y="609879"/>
                  </a:lnTo>
                  <a:lnTo>
                    <a:pt x="17063111" y="588848"/>
                  </a:lnTo>
                  <a:lnTo>
                    <a:pt x="17093184" y="584073"/>
                  </a:lnTo>
                  <a:close/>
                </a:path>
              </a:pathLst>
            </a:custGeom>
            <a:solidFill>
              <a:srgbClr val="8FD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6532BDB-5716-E704-01DD-1E4FEF8871D9}"/>
                </a:ext>
              </a:extLst>
            </p:cNvPr>
            <p:cNvSpPr/>
            <p:nvPr/>
          </p:nvSpPr>
          <p:spPr>
            <a:xfrm>
              <a:off x="10752083" y="8229600"/>
              <a:ext cx="6495393" cy="994789"/>
            </a:xfrm>
            <a:custGeom>
              <a:avLst/>
              <a:gdLst>
                <a:gd name="csX0" fmla="*/ 0 w 6495393"/>
                <a:gd name="csY0" fmla="*/ 0 h 999507"/>
                <a:gd name="csX1" fmla="*/ 3326524 w 6495393"/>
                <a:gd name="csY1" fmla="*/ 993228 h 999507"/>
                <a:gd name="csX2" fmla="*/ 6495393 w 6495393"/>
                <a:gd name="csY2" fmla="*/ 425669 h 999507"/>
                <a:gd name="csX0" fmla="*/ 0 w 6495393"/>
                <a:gd name="csY0" fmla="*/ 0 h 983910"/>
                <a:gd name="csX1" fmla="*/ 3294993 w 6495393"/>
                <a:gd name="csY1" fmla="*/ 977463 h 983910"/>
                <a:gd name="csX2" fmla="*/ 6495393 w 6495393"/>
                <a:gd name="csY2" fmla="*/ 425669 h 983910"/>
                <a:gd name="csX0" fmla="*/ 0 w 6495393"/>
                <a:gd name="csY0" fmla="*/ 0 h 983910"/>
                <a:gd name="csX1" fmla="*/ 3294993 w 6495393"/>
                <a:gd name="csY1" fmla="*/ 977463 h 983910"/>
                <a:gd name="csX2" fmla="*/ 6495393 w 6495393"/>
                <a:gd name="csY2" fmla="*/ 425669 h 983910"/>
                <a:gd name="csX0" fmla="*/ 0 w 6495393"/>
                <a:gd name="csY0" fmla="*/ 0 h 993217"/>
                <a:gd name="csX1" fmla="*/ 3294993 w 6495393"/>
                <a:gd name="csY1" fmla="*/ 977463 h 993217"/>
                <a:gd name="csX2" fmla="*/ 6495393 w 6495393"/>
                <a:gd name="csY2" fmla="*/ 425669 h 993217"/>
                <a:gd name="csX0" fmla="*/ 0 w 6495393"/>
                <a:gd name="csY0" fmla="*/ 0 h 993217"/>
                <a:gd name="csX1" fmla="*/ 3294993 w 6495393"/>
                <a:gd name="csY1" fmla="*/ 977463 h 993217"/>
                <a:gd name="csX2" fmla="*/ 6495393 w 6495393"/>
                <a:gd name="csY2" fmla="*/ 425669 h 993217"/>
                <a:gd name="csX0" fmla="*/ 0 w 6495393"/>
                <a:gd name="csY0" fmla="*/ 0 h 993217"/>
                <a:gd name="csX1" fmla="*/ 3294993 w 6495393"/>
                <a:gd name="csY1" fmla="*/ 977463 h 993217"/>
                <a:gd name="csX2" fmla="*/ 6495393 w 6495393"/>
                <a:gd name="csY2" fmla="*/ 425669 h 993217"/>
                <a:gd name="csX0" fmla="*/ 0 w 6495393"/>
                <a:gd name="csY0" fmla="*/ 0 h 994789"/>
                <a:gd name="csX1" fmla="*/ 3294993 w 6495393"/>
                <a:gd name="csY1" fmla="*/ 977463 h 994789"/>
                <a:gd name="csX2" fmla="*/ 6495393 w 6495393"/>
                <a:gd name="csY2" fmla="*/ 425669 h 9947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6495393" h="994789">
                  <a:moveTo>
                    <a:pt x="0" y="0"/>
                  </a:moveTo>
                  <a:cubicBezTo>
                    <a:pt x="1106213" y="524204"/>
                    <a:pt x="1471449" y="874987"/>
                    <a:pt x="3294993" y="977463"/>
                  </a:cubicBezTo>
                  <a:cubicBezTo>
                    <a:pt x="5055476" y="1095705"/>
                    <a:pt x="6082862" y="575441"/>
                    <a:pt x="6495393" y="425669"/>
                  </a:cubicBezTo>
                </a:path>
              </a:pathLst>
            </a:custGeom>
            <a:noFill/>
            <a:ln>
              <a:solidFill>
                <a:schemeClr val="accent3">
                  <a:alpha val="50247"/>
                </a:schemeClr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020573E-4099-9268-A4BD-CFF7A3F3560A}"/>
                </a:ext>
              </a:extLst>
            </p:cNvPr>
            <p:cNvSpPr/>
            <p:nvPr/>
          </p:nvSpPr>
          <p:spPr>
            <a:xfrm>
              <a:off x="6242050" y="6984597"/>
              <a:ext cx="4242019" cy="1008520"/>
            </a:xfrm>
            <a:custGeom>
              <a:avLst/>
              <a:gdLst>
                <a:gd name="csX0" fmla="*/ 0 w 6495393"/>
                <a:gd name="csY0" fmla="*/ 0 h 999507"/>
                <a:gd name="csX1" fmla="*/ 3326524 w 6495393"/>
                <a:gd name="csY1" fmla="*/ 993228 h 999507"/>
                <a:gd name="csX2" fmla="*/ 6495393 w 6495393"/>
                <a:gd name="csY2" fmla="*/ 425669 h 999507"/>
                <a:gd name="csX0" fmla="*/ 0 w 6495393"/>
                <a:gd name="csY0" fmla="*/ 0 h 983910"/>
                <a:gd name="csX1" fmla="*/ 3294993 w 6495393"/>
                <a:gd name="csY1" fmla="*/ 977463 h 983910"/>
                <a:gd name="csX2" fmla="*/ 6495393 w 6495393"/>
                <a:gd name="csY2" fmla="*/ 425669 h 983910"/>
                <a:gd name="csX0" fmla="*/ 0 w 6495393"/>
                <a:gd name="csY0" fmla="*/ 0 h 983910"/>
                <a:gd name="csX1" fmla="*/ 3294993 w 6495393"/>
                <a:gd name="csY1" fmla="*/ 977463 h 983910"/>
                <a:gd name="csX2" fmla="*/ 6495393 w 6495393"/>
                <a:gd name="csY2" fmla="*/ 425669 h 983910"/>
                <a:gd name="csX0" fmla="*/ 0 w 6495393"/>
                <a:gd name="csY0" fmla="*/ 0 h 993217"/>
                <a:gd name="csX1" fmla="*/ 3294993 w 6495393"/>
                <a:gd name="csY1" fmla="*/ 977463 h 993217"/>
                <a:gd name="csX2" fmla="*/ 6495393 w 6495393"/>
                <a:gd name="csY2" fmla="*/ 425669 h 993217"/>
                <a:gd name="csX0" fmla="*/ 0 w 6495393"/>
                <a:gd name="csY0" fmla="*/ 0 h 993217"/>
                <a:gd name="csX1" fmla="*/ 3294993 w 6495393"/>
                <a:gd name="csY1" fmla="*/ 977463 h 993217"/>
                <a:gd name="csX2" fmla="*/ 6495393 w 6495393"/>
                <a:gd name="csY2" fmla="*/ 425669 h 993217"/>
                <a:gd name="csX0" fmla="*/ 0 w 6495393"/>
                <a:gd name="csY0" fmla="*/ 0 h 993217"/>
                <a:gd name="csX1" fmla="*/ 3294993 w 6495393"/>
                <a:gd name="csY1" fmla="*/ 977463 h 993217"/>
                <a:gd name="csX2" fmla="*/ 6495393 w 6495393"/>
                <a:gd name="csY2" fmla="*/ 425669 h 993217"/>
                <a:gd name="csX0" fmla="*/ 0 w 6495393"/>
                <a:gd name="csY0" fmla="*/ 0 h 994789"/>
                <a:gd name="csX1" fmla="*/ 3294993 w 6495393"/>
                <a:gd name="csY1" fmla="*/ 977463 h 994789"/>
                <a:gd name="csX2" fmla="*/ 6495393 w 6495393"/>
                <a:gd name="csY2" fmla="*/ 425669 h 994789"/>
                <a:gd name="csX0" fmla="*/ 0 w 6495393"/>
                <a:gd name="csY0" fmla="*/ 573830 h 1014413"/>
                <a:gd name="csX1" fmla="*/ 3439834 w 6495393"/>
                <a:gd name="csY1" fmla="*/ 6273 h 1014413"/>
                <a:gd name="csX2" fmla="*/ 6495393 w 6495393"/>
                <a:gd name="csY2" fmla="*/ 999499 h 1014413"/>
                <a:gd name="csX0" fmla="*/ 0 w 6495393"/>
                <a:gd name="csY0" fmla="*/ 582851 h 1023434"/>
                <a:gd name="csX1" fmla="*/ 3439834 w 6495393"/>
                <a:gd name="csY1" fmla="*/ 15294 h 1023434"/>
                <a:gd name="csX2" fmla="*/ 6495393 w 6495393"/>
                <a:gd name="csY2" fmla="*/ 1008520 h 1023434"/>
                <a:gd name="csX0" fmla="*/ 0 w 6495393"/>
                <a:gd name="csY0" fmla="*/ 582851 h 1008520"/>
                <a:gd name="csX1" fmla="*/ 3439834 w 6495393"/>
                <a:gd name="csY1" fmla="*/ 15294 h 1008520"/>
                <a:gd name="csX2" fmla="*/ 6495393 w 6495393"/>
                <a:gd name="csY2" fmla="*/ 1008520 h 100852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6495393" h="1008520">
                  <a:moveTo>
                    <a:pt x="0" y="582851"/>
                  </a:moveTo>
                  <a:cubicBezTo>
                    <a:pt x="357867" y="350310"/>
                    <a:pt x="1616290" y="-87182"/>
                    <a:pt x="3439834" y="15294"/>
                  </a:cubicBezTo>
                  <a:cubicBezTo>
                    <a:pt x="5200317" y="133536"/>
                    <a:pt x="5817320" y="732623"/>
                    <a:pt x="6495393" y="1008520"/>
                  </a:cubicBezTo>
                </a:path>
              </a:pathLst>
            </a:custGeom>
            <a:noFill/>
            <a:ln>
              <a:solidFill>
                <a:schemeClr val="accent3">
                  <a:alpha val="50247"/>
                </a:schemeClr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BB568E3-EBEB-BFF9-B019-0D2F67AA7C7C}"/>
                </a:ext>
              </a:extLst>
            </p:cNvPr>
            <p:cNvSpPr/>
            <p:nvPr/>
          </p:nvSpPr>
          <p:spPr>
            <a:xfrm>
              <a:off x="3960141" y="6849814"/>
              <a:ext cx="2164900" cy="750566"/>
            </a:xfrm>
            <a:custGeom>
              <a:avLst/>
              <a:gdLst>
                <a:gd name="csX0" fmla="*/ 0 w 6495393"/>
                <a:gd name="csY0" fmla="*/ 0 h 999507"/>
                <a:gd name="csX1" fmla="*/ 3326524 w 6495393"/>
                <a:gd name="csY1" fmla="*/ 993228 h 999507"/>
                <a:gd name="csX2" fmla="*/ 6495393 w 6495393"/>
                <a:gd name="csY2" fmla="*/ 425669 h 999507"/>
                <a:gd name="csX0" fmla="*/ 0 w 6495393"/>
                <a:gd name="csY0" fmla="*/ 0 h 983910"/>
                <a:gd name="csX1" fmla="*/ 3294993 w 6495393"/>
                <a:gd name="csY1" fmla="*/ 977463 h 983910"/>
                <a:gd name="csX2" fmla="*/ 6495393 w 6495393"/>
                <a:gd name="csY2" fmla="*/ 425669 h 983910"/>
                <a:gd name="csX0" fmla="*/ 0 w 6495393"/>
                <a:gd name="csY0" fmla="*/ 0 h 983910"/>
                <a:gd name="csX1" fmla="*/ 3294993 w 6495393"/>
                <a:gd name="csY1" fmla="*/ 977463 h 983910"/>
                <a:gd name="csX2" fmla="*/ 6495393 w 6495393"/>
                <a:gd name="csY2" fmla="*/ 425669 h 983910"/>
                <a:gd name="csX0" fmla="*/ 0 w 6495393"/>
                <a:gd name="csY0" fmla="*/ 0 h 993217"/>
                <a:gd name="csX1" fmla="*/ 3294993 w 6495393"/>
                <a:gd name="csY1" fmla="*/ 977463 h 993217"/>
                <a:gd name="csX2" fmla="*/ 6495393 w 6495393"/>
                <a:gd name="csY2" fmla="*/ 425669 h 993217"/>
                <a:gd name="csX0" fmla="*/ 0 w 6495393"/>
                <a:gd name="csY0" fmla="*/ 0 h 993217"/>
                <a:gd name="csX1" fmla="*/ 3294993 w 6495393"/>
                <a:gd name="csY1" fmla="*/ 977463 h 993217"/>
                <a:gd name="csX2" fmla="*/ 6495393 w 6495393"/>
                <a:gd name="csY2" fmla="*/ 425669 h 993217"/>
                <a:gd name="csX0" fmla="*/ 0 w 6495393"/>
                <a:gd name="csY0" fmla="*/ 0 h 993217"/>
                <a:gd name="csX1" fmla="*/ 3294993 w 6495393"/>
                <a:gd name="csY1" fmla="*/ 977463 h 993217"/>
                <a:gd name="csX2" fmla="*/ 6495393 w 6495393"/>
                <a:gd name="csY2" fmla="*/ 425669 h 993217"/>
                <a:gd name="csX0" fmla="*/ 0 w 6495393"/>
                <a:gd name="csY0" fmla="*/ 0 h 994789"/>
                <a:gd name="csX1" fmla="*/ 3294993 w 6495393"/>
                <a:gd name="csY1" fmla="*/ 977463 h 994789"/>
                <a:gd name="csX2" fmla="*/ 6495393 w 6495393"/>
                <a:gd name="csY2" fmla="*/ 425669 h 994789"/>
                <a:gd name="csX0" fmla="*/ 0 w 6495393"/>
                <a:gd name="csY0" fmla="*/ 573830 h 1014413"/>
                <a:gd name="csX1" fmla="*/ 3439834 w 6495393"/>
                <a:gd name="csY1" fmla="*/ 6273 h 1014413"/>
                <a:gd name="csX2" fmla="*/ 6495393 w 6495393"/>
                <a:gd name="csY2" fmla="*/ 999499 h 1014413"/>
                <a:gd name="csX0" fmla="*/ 0 w 6495393"/>
                <a:gd name="csY0" fmla="*/ 582851 h 1023434"/>
                <a:gd name="csX1" fmla="*/ 3439834 w 6495393"/>
                <a:gd name="csY1" fmla="*/ 15294 h 1023434"/>
                <a:gd name="csX2" fmla="*/ 6495393 w 6495393"/>
                <a:gd name="csY2" fmla="*/ 1008520 h 1023434"/>
                <a:gd name="csX0" fmla="*/ 0 w 6495393"/>
                <a:gd name="csY0" fmla="*/ 582851 h 1008520"/>
                <a:gd name="csX1" fmla="*/ 3439834 w 6495393"/>
                <a:gd name="csY1" fmla="*/ 15294 h 1008520"/>
                <a:gd name="csX2" fmla="*/ 6495393 w 6495393"/>
                <a:gd name="csY2" fmla="*/ 1008520 h 100852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6495393" h="1008520">
                  <a:moveTo>
                    <a:pt x="0" y="582851"/>
                  </a:moveTo>
                  <a:cubicBezTo>
                    <a:pt x="357867" y="350310"/>
                    <a:pt x="1616290" y="-87182"/>
                    <a:pt x="3439834" y="15294"/>
                  </a:cubicBezTo>
                  <a:cubicBezTo>
                    <a:pt x="5200317" y="133536"/>
                    <a:pt x="5817320" y="732623"/>
                    <a:pt x="6495393" y="1008520"/>
                  </a:cubicBezTo>
                </a:path>
              </a:pathLst>
            </a:custGeom>
            <a:noFill/>
            <a:ln>
              <a:solidFill>
                <a:schemeClr val="accent3">
                  <a:alpha val="50247"/>
                </a:schemeClr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94AB80B-6C08-C8E4-F145-D354DFDD6A04}"/>
                </a:ext>
              </a:extLst>
            </p:cNvPr>
            <p:cNvSpPr/>
            <p:nvPr/>
          </p:nvSpPr>
          <p:spPr>
            <a:xfrm rot="19463526">
              <a:off x="3943418" y="6282051"/>
              <a:ext cx="1653662" cy="373977"/>
            </a:xfrm>
            <a:custGeom>
              <a:avLst/>
              <a:gdLst>
                <a:gd name="csX0" fmla="*/ 0 w 6495393"/>
                <a:gd name="csY0" fmla="*/ 0 h 999507"/>
                <a:gd name="csX1" fmla="*/ 3326524 w 6495393"/>
                <a:gd name="csY1" fmla="*/ 993228 h 999507"/>
                <a:gd name="csX2" fmla="*/ 6495393 w 6495393"/>
                <a:gd name="csY2" fmla="*/ 425669 h 999507"/>
                <a:gd name="csX0" fmla="*/ 0 w 6495393"/>
                <a:gd name="csY0" fmla="*/ 0 h 983910"/>
                <a:gd name="csX1" fmla="*/ 3294993 w 6495393"/>
                <a:gd name="csY1" fmla="*/ 977463 h 983910"/>
                <a:gd name="csX2" fmla="*/ 6495393 w 6495393"/>
                <a:gd name="csY2" fmla="*/ 425669 h 983910"/>
                <a:gd name="csX0" fmla="*/ 0 w 6495393"/>
                <a:gd name="csY0" fmla="*/ 0 h 983910"/>
                <a:gd name="csX1" fmla="*/ 3294993 w 6495393"/>
                <a:gd name="csY1" fmla="*/ 977463 h 983910"/>
                <a:gd name="csX2" fmla="*/ 6495393 w 6495393"/>
                <a:gd name="csY2" fmla="*/ 425669 h 983910"/>
                <a:gd name="csX0" fmla="*/ 0 w 6495393"/>
                <a:gd name="csY0" fmla="*/ 0 h 993217"/>
                <a:gd name="csX1" fmla="*/ 3294993 w 6495393"/>
                <a:gd name="csY1" fmla="*/ 977463 h 993217"/>
                <a:gd name="csX2" fmla="*/ 6495393 w 6495393"/>
                <a:gd name="csY2" fmla="*/ 425669 h 993217"/>
                <a:gd name="csX0" fmla="*/ 0 w 6495393"/>
                <a:gd name="csY0" fmla="*/ 0 h 993217"/>
                <a:gd name="csX1" fmla="*/ 3294993 w 6495393"/>
                <a:gd name="csY1" fmla="*/ 977463 h 993217"/>
                <a:gd name="csX2" fmla="*/ 6495393 w 6495393"/>
                <a:gd name="csY2" fmla="*/ 425669 h 993217"/>
                <a:gd name="csX0" fmla="*/ 0 w 6495393"/>
                <a:gd name="csY0" fmla="*/ 0 h 993217"/>
                <a:gd name="csX1" fmla="*/ 3294993 w 6495393"/>
                <a:gd name="csY1" fmla="*/ 977463 h 993217"/>
                <a:gd name="csX2" fmla="*/ 6495393 w 6495393"/>
                <a:gd name="csY2" fmla="*/ 425669 h 993217"/>
                <a:gd name="csX0" fmla="*/ 0 w 6495393"/>
                <a:gd name="csY0" fmla="*/ 0 h 994789"/>
                <a:gd name="csX1" fmla="*/ 3294993 w 6495393"/>
                <a:gd name="csY1" fmla="*/ 977463 h 994789"/>
                <a:gd name="csX2" fmla="*/ 6495393 w 6495393"/>
                <a:gd name="csY2" fmla="*/ 425669 h 994789"/>
                <a:gd name="csX0" fmla="*/ 0 w 6495393"/>
                <a:gd name="csY0" fmla="*/ 573830 h 1014413"/>
                <a:gd name="csX1" fmla="*/ 3439834 w 6495393"/>
                <a:gd name="csY1" fmla="*/ 6273 h 1014413"/>
                <a:gd name="csX2" fmla="*/ 6495393 w 6495393"/>
                <a:gd name="csY2" fmla="*/ 999499 h 1014413"/>
                <a:gd name="csX0" fmla="*/ 0 w 6495393"/>
                <a:gd name="csY0" fmla="*/ 582851 h 1023434"/>
                <a:gd name="csX1" fmla="*/ 3439834 w 6495393"/>
                <a:gd name="csY1" fmla="*/ 15294 h 1023434"/>
                <a:gd name="csX2" fmla="*/ 6495393 w 6495393"/>
                <a:gd name="csY2" fmla="*/ 1008520 h 1023434"/>
                <a:gd name="csX0" fmla="*/ 0 w 6495393"/>
                <a:gd name="csY0" fmla="*/ 582851 h 1008520"/>
                <a:gd name="csX1" fmla="*/ 3439834 w 6495393"/>
                <a:gd name="csY1" fmla="*/ 15294 h 1008520"/>
                <a:gd name="csX2" fmla="*/ 6495393 w 6495393"/>
                <a:gd name="csY2" fmla="*/ 1008520 h 100852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6495393" h="1008520">
                  <a:moveTo>
                    <a:pt x="0" y="582851"/>
                  </a:moveTo>
                  <a:cubicBezTo>
                    <a:pt x="357867" y="350310"/>
                    <a:pt x="1616290" y="-87182"/>
                    <a:pt x="3439834" y="15294"/>
                  </a:cubicBezTo>
                  <a:cubicBezTo>
                    <a:pt x="5200317" y="133536"/>
                    <a:pt x="5817320" y="732623"/>
                    <a:pt x="6495393" y="1008520"/>
                  </a:cubicBezTo>
                </a:path>
              </a:pathLst>
            </a:custGeom>
            <a:noFill/>
            <a:ln>
              <a:solidFill>
                <a:schemeClr val="accent3">
                  <a:alpha val="50247"/>
                </a:schemeClr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D8B4831-7624-A8F5-53AC-B44A3F18B9F3}"/>
                </a:ext>
              </a:extLst>
            </p:cNvPr>
            <p:cNvSpPr/>
            <p:nvPr/>
          </p:nvSpPr>
          <p:spPr>
            <a:xfrm rot="20690781">
              <a:off x="5558856" y="5030864"/>
              <a:ext cx="3825749" cy="897930"/>
            </a:xfrm>
            <a:custGeom>
              <a:avLst/>
              <a:gdLst>
                <a:gd name="csX0" fmla="*/ 0 w 6495393"/>
                <a:gd name="csY0" fmla="*/ 0 h 999507"/>
                <a:gd name="csX1" fmla="*/ 3326524 w 6495393"/>
                <a:gd name="csY1" fmla="*/ 993228 h 999507"/>
                <a:gd name="csX2" fmla="*/ 6495393 w 6495393"/>
                <a:gd name="csY2" fmla="*/ 425669 h 999507"/>
                <a:gd name="csX0" fmla="*/ 0 w 6495393"/>
                <a:gd name="csY0" fmla="*/ 0 h 983910"/>
                <a:gd name="csX1" fmla="*/ 3294993 w 6495393"/>
                <a:gd name="csY1" fmla="*/ 977463 h 983910"/>
                <a:gd name="csX2" fmla="*/ 6495393 w 6495393"/>
                <a:gd name="csY2" fmla="*/ 425669 h 983910"/>
                <a:gd name="csX0" fmla="*/ 0 w 6495393"/>
                <a:gd name="csY0" fmla="*/ 0 h 983910"/>
                <a:gd name="csX1" fmla="*/ 3294993 w 6495393"/>
                <a:gd name="csY1" fmla="*/ 977463 h 983910"/>
                <a:gd name="csX2" fmla="*/ 6495393 w 6495393"/>
                <a:gd name="csY2" fmla="*/ 425669 h 983910"/>
                <a:gd name="csX0" fmla="*/ 0 w 6495393"/>
                <a:gd name="csY0" fmla="*/ 0 h 993217"/>
                <a:gd name="csX1" fmla="*/ 3294993 w 6495393"/>
                <a:gd name="csY1" fmla="*/ 977463 h 993217"/>
                <a:gd name="csX2" fmla="*/ 6495393 w 6495393"/>
                <a:gd name="csY2" fmla="*/ 425669 h 993217"/>
                <a:gd name="csX0" fmla="*/ 0 w 6495393"/>
                <a:gd name="csY0" fmla="*/ 0 h 993217"/>
                <a:gd name="csX1" fmla="*/ 3294993 w 6495393"/>
                <a:gd name="csY1" fmla="*/ 977463 h 993217"/>
                <a:gd name="csX2" fmla="*/ 6495393 w 6495393"/>
                <a:gd name="csY2" fmla="*/ 425669 h 993217"/>
                <a:gd name="csX0" fmla="*/ 0 w 6495393"/>
                <a:gd name="csY0" fmla="*/ 0 h 993217"/>
                <a:gd name="csX1" fmla="*/ 3294993 w 6495393"/>
                <a:gd name="csY1" fmla="*/ 977463 h 993217"/>
                <a:gd name="csX2" fmla="*/ 6495393 w 6495393"/>
                <a:gd name="csY2" fmla="*/ 425669 h 993217"/>
                <a:gd name="csX0" fmla="*/ 0 w 6495393"/>
                <a:gd name="csY0" fmla="*/ 0 h 994789"/>
                <a:gd name="csX1" fmla="*/ 3294993 w 6495393"/>
                <a:gd name="csY1" fmla="*/ 977463 h 994789"/>
                <a:gd name="csX2" fmla="*/ 6495393 w 6495393"/>
                <a:gd name="csY2" fmla="*/ 425669 h 994789"/>
                <a:gd name="csX0" fmla="*/ 0 w 6495393"/>
                <a:gd name="csY0" fmla="*/ 573830 h 1014413"/>
                <a:gd name="csX1" fmla="*/ 3439834 w 6495393"/>
                <a:gd name="csY1" fmla="*/ 6273 h 1014413"/>
                <a:gd name="csX2" fmla="*/ 6495393 w 6495393"/>
                <a:gd name="csY2" fmla="*/ 999499 h 1014413"/>
                <a:gd name="csX0" fmla="*/ 0 w 6495393"/>
                <a:gd name="csY0" fmla="*/ 582851 h 1023434"/>
                <a:gd name="csX1" fmla="*/ 3439834 w 6495393"/>
                <a:gd name="csY1" fmla="*/ 15294 h 1023434"/>
                <a:gd name="csX2" fmla="*/ 6495393 w 6495393"/>
                <a:gd name="csY2" fmla="*/ 1008520 h 1023434"/>
                <a:gd name="csX0" fmla="*/ 0 w 6495393"/>
                <a:gd name="csY0" fmla="*/ 582851 h 1008520"/>
                <a:gd name="csX1" fmla="*/ 3439834 w 6495393"/>
                <a:gd name="csY1" fmla="*/ 15294 h 1008520"/>
                <a:gd name="csX2" fmla="*/ 6495393 w 6495393"/>
                <a:gd name="csY2" fmla="*/ 1008520 h 100852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6495393" h="1008520">
                  <a:moveTo>
                    <a:pt x="0" y="582851"/>
                  </a:moveTo>
                  <a:cubicBezTo>
                    <a:pt x="357867" y="350310"/>
                    <a:pt x="1616290" y="-87182"/>
                    <a:pt x="3439834" y="15294"/>
                  </a:cubicBezTo>
                  <a:cubicBezTo>
                    <a:pt x="5200317" y="133536"/>
                    <a:pt x="5817320" y="732623"/>
                    <a:pt x="6495393" y="1008520"/>
                  </a:cubicBezTo>
                </a:path>
              </a:pathLst>
            </a:custGeom>
            <a:noFill/>
            <a:ln>
              <a:solidFill>
                <a:schemeClr val="accent3">
                  <a:alpha val="50247"/>
                </a:schemeClr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A452FC8-BF42-2BDB-03EA-8445D48ABEF9}"/>
                </a:ext>
              </a:extLst>
            </p:cNvPr>
            <p:cNvSpPr/>
            <p:nvPr/>
          </p:nvSpPr>
          <p:spPr>
            <a:xfrm rot="21388961">
              <a:off x="11234275" y="6032847"/>
              <a:ext cx="1702456" cy="408188"/>
            </a:xfrm>
            <a:custGeom>
              <a:avLst/>
              <a:gdLst>
                <a:gd name="csX0" fmla="*/ 0 w 6495393"/>
                <a:gd name="csY0" fmla="*/ 0 h 999507"/>
                <a:gd name="csX1" fmla="*/ 3326524 w 6495393"/>
                <a:gd name="csY1" fmla="*/ 993228 h 999507"/>
                <a:gd name="csX2" fmla="*/ 6495393 w 6495393"/>
                <a:gd name="csY2" fmla="*/ 425669 h 999507"/>
                <a:gd name="csX0" fmla="*/ 0 w 6495393"/>
                <a:gd name="csY0" fmla="*/ 0 h 983910"/>
                <a:gd name="csX1" fmla="*/ 3294993 w 6495393"/>
                <a:gd name="csY1" fmla="*/ 977463 h 983910"/>
                <a:gd name="csX2" fmla="*/ 6495393 w 6495393"/>
                <a:gd name="csY2" fmla="*/ 425669 h 983910"/>
                <a:gd name="csX0" fmla="*/ 0 w 6495393"/>
                <a:gd name="csY0" fmla="*/ 0 h 983910"/>
                <a:gd name="csX1" fmla="*/ 3294993 w 6495393"/>
                <a:gd name="csY1" fmla="*/ 977463 h 983910"/>
                <a:gd name="csX2" fmla="*/ 6495393 w 6495393"/>
                <a:gd name="csY2" fmla="*/ 425669 h 983910"/>
                <a:gd name="csX0" fmla="*/ 0 w 6495393"/>
                <a:gd name="csY0" fmla="*/ 0 h 993217"/>
                <a:gd name="csX1" fmla="*/ 3294993 w 6495393"/>
                <a:gd name="csY1" fmla="*/ 977463 h 993217"/>
                <a:gd name="csX2" fmla="*/ 6495393 w 6495393"/>
                <a:gd name="csY2" fmla="*/ 425669 h 993217"/>
                <a:gd name="csX0" fmla="*/ 0 w 6495393"/>
                <a:gd name="csY0" fmla="*/ 0 h 993217"/>
                <a:gd name="csX1" fmla="*/ 3294993 w 6495393"/>
                <a:gd name="csY1" fmla="*/ 977463 h 993217"/>
                <a:gd name="csX2" fmla="*/ 6495393 w 6495393"/>
                <a:gd name="csY2" fmla="*/ 425669 h 993217"/>
                <a:gd name="csX0" fmla="*/ 0 w 6495393"/>
                <a:gd name="csY0" fmla="*/ 0 h 993217"/>
                <a:gd name="csX1" fmla="*/ 3294993 w 6495393"/>
                <a:gd name="csY1" fmla="*/ 977463 h 993217"/>
                <a:gd name="csX2" fmla="*/ 6495393 w 6495393"/>
                <a:gd name="csY2" fmla="*/ 425669 h 993217"/>
                <a:gd name="csX0" fmla="*/ 0 w 6495393"/>
                <a:gd name="csY0" fmla="*/ 0 h 994789"/>
                <a:gd name="csX1" fmla="*/ 3294993 w 6495393"/>
                <a:gd name="csY1" fmla="*/ 977463 h 994789"/>
                <a:gd name="csX2" fmla="*/ 6495393 w 6495393"/>
                <a:gd name="csY2" fmla="*/ 425669 h 994789"/>
                <a:gd name="csX0" fmla="*/ 0 w 6495393"/>
                <a:gd name="csY0" fmla="*/ 573830 h 1014413"/>
                <a:gd name="csX1" fmla="*/ 3439834 w 6495393"/>
                <a:gd name="csY1" fmla="*/ 6273 h 1014413"/>
                <a:gd name="csX2" fmla="*/ 6495393 w 6495393"/>
                <a:gd name="csY2" fmla="*/ 999499 h 1014413"/>
                <a:gd name="csX0" fmla="*/ 0 w 6495393"/>
                <a:gd name="csY0" fmla="*/ 582851 h 1023434"/>
                <a:gd name="csX1" fmla="*/ 3439834 w 6495393"/>
                <a:gd name="csY1" fmla="*/ 15294 h 1023434"/>
                <a:gd name="csX2" fmla="*/ 6495393 w 6495393"/>
                <a:gd name="csY2" fmla="*/ 1008520 h 1023434"/>
                <a:gd name="csX0" fmla="*/ 0 w 6495393"/>
                <a:gd name="csY0" fmla="*/ 582851 h 1008520"/>
                <a:gd name="csX1" fmla="*/ 3439834 w 6495393"/>
                <a:gd name="csY1" fmla="*/ 15294 h 1008520"/>
                <a:gd name="csX2" fmla="*/ 6495393 w 6495393"/>
                <a:gd name="csY2" fmla="*/ 1008520 h 100852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6495393" h="1008520">
                  <a:moveTo>
                    <a:pt x="0" y="582851"/>
                  </a:moveTo>
                  <a:cubicBezTo>
                    <a:pt x="357867" y="350310"/>
                    <a:pt x="1616290" y="-87182"/>
                    <a:pt x="3439834" y="15294"/>
                  </a:cubicBezTo>
                  <a:cubicBezTo>
                    <a:pt x="5200317" y="133536"/>
                    <a:pt x="5817320" y="732623"/>
                    <a:pt x="6495393" y="1008520"/>
                  </a:cubicBezTo>
                </a:path>
              </a:pathLst>
            </a:custGeom>
            <a:noFill/>
            <a:ln>
              <a:solidFill>
                <a:schemeClr val="accent3">
                  <a:alpha val="50247"/>
                </a:schemeClr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F5F6353-E71C-EAE5-09FB-CEC7223D2E23}"/>
                </a:ext>
              </a:extLst>
            </p:cNvPr>
            <p:cNvSpPr/>
            <p:nvPr/>
          </p:nvSpPr>
          <p:spPr>
            <a:xfrm rot="21388961">
              <a:off x="13172036" y="5981907"/>
              <a:ext cx="2747382" cy="495635"/>
            </a:xfrm>
            <a:custGeom>
              <a:avLst/>
              <a:gdLst>
                <a:gd name="csX0" fmla="*/ 0 w 6495393"/>
                <a:gd name="csY0" fmla="*/ 0 h 999507"/>
                <a:gd name="csX1" fmla="*/ 3326524 w 6495393"/>
                <a:gd name="csY1" fmla="*/ 993228 h 999507"/>
                <a:gd name="csX2" fmla="*/ 6495393 w 6495393"/>
                <a:gd name="csY2" fmla="*/ 425669 h 999507"/>
                <a:gd name="csX0" fmla="*/ 0 w 6495393"/>
                <a:gd name="csY0" fmla="*/ 0 h 983910"/>
                <a:gd name="csX1" fmla="*/ 3294993 w 6495393"/>
                <a:gd name="csY1" fmla="*/ 977463 h 983910"/>
                <a:gd name="csX2" fmla="*/ 6495393 w 6495393"/>
                <a:gd name="csY2" fmla="*/ 425669 h 983910"/>
                <a:gd name="csX0" fmla="*/ 0 w 6495393"/>
                <a:gd name="csY0" fmla="*/ 0 h 983910"/>
                <a:gd name="csX1" fmla="*/ 3294993 w 6495393"/>
                <a:gd name="csY1" fmla="*/ 977463 h 983910"/>
                <a:gd name="csX2" fmla="*/ 6495393 w 6495393"/>
                <a:gd name="csY2" fmla="*/ 425669 h 983910"/>
                <a:gd name="csX0" fmla="*/ 0 w 6495393"/>
                <a:gd name="csY0" fmla="*/ 0 h 993217"/>
                <a:gd name="csX1" fmla="*/ 3294993 w 6495393"/>
                <a:gd name="csY1" fmla="*/ 977463 h 993217"/>
                <a:gd name="csX2" fmla="*/ 6495393 w 6495393"/>
                <a:gd name="csY2" fmla="*/ 425669 h 993217"/>
                <a:gd name="csX0" fmla="*/ 0 w 6495393"/>
                <a:gd name="csY0" fmla="*/ 0 h 993217"/>
                <a:gd name="csX1" fmla="*/ 3294993 w 6495393"/>
                <a:gd name="csY1" fmla="*/ 977463 h 993217"/>
                <a:gd name="csX2" fmla="*/ 6495393 w 6495393"/>
                <a:gd name="csY2" fmla="*/ 425669 h 993217"/>
                <a:gd name="csX0" fmla="*/ 0 w 6495393"/>
                <a:gd name="csY0" fmla="*/ 0 h 993217"/>
                <a:gd name="csX1" fmla="*/ 3294993 w 6495393"/>
                <a:gd name="csY1" fmla="*/ 977463 h 993217"/>
                <a:gd name="csX2" fmla="*/ 6495393 w 6495393"/>
                <a:gd name="csY2" fmla="*/ 425669 h 993217"/>
                <a:gd name="csX0" fmla="*/ 0 w 6495393"/>
                <a:gd name="csY0" fmla="*/ 0 h 994789"/>
                <a:gd name="csX1" fmla="*/ 3294993 w 6495393"/>
                <a:gd name="csY1" fmla="*/ 977463 h 994789"/>
                <a:gd name="csX2" fmla="*/ 6495393 w 6495393"/>
                <a:gd name="csY2" fmla="*/ 425669 h 994789"/>
                <a:gd name="csX0" fmla="*/ 0 w 6495393"/>
                <a:gd name="csY0" fmla="*/ 573830 h 1014413"/>
                <a:gd name="csX1" fmla="*/ 3439834 w 6495393"/>
                <a:gd name="csY1" fmla="*/ 6273 h 1014413"/>
                <a:gd name="csX2" fmla="*/ 6495393 w 6495393"/>
                <a:gd name="csY2" fmla="*/ 999499 h 1014413"/>
                <a:gd name="csX0" fmla="*/ 0 w 6495393"/>
                <a:gd name="csY0" fmla="*/ 582851 h 1023434"/>
                <a:gd name="csX1" fmla="*/ 3439834 w 6495393"/>
                <a:gd name="csY1" fmla="*/ 15294 h 1023434"/>
                <a:gd name="csX2" fmla="*/ 6495393 w 6495393"/>
                <a:gd name="csY2" fmla="*/ 1008520 h 1023434"/>
                <a:gd name="csX0" fmla="*/ 0 w 6495393"/>
                <a:gd name="csY0" fmla="*/ 582851 h 1008520"/>
                <a:gd name="csX1" fmla="*/ 3439834 w 6495393"/>
                <a:gd name="csY1" fmla="*/ 15294 h 1008520"/>
                <a:gd name="csX2" fmla="*/ 6495393 w 6495393"/>
                <a:gd name="csY2" fmla="*/ 1008520 h 100852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6495393" h="1008520">
                  <a:moveTo>
                    <a:pt x="0" y="582851"/>
                  </a:moveTo>
                  <a:cubicBezTo>
                    <a:pt x="357867" y="350310"/>
                    <a:pt x="1616290" y="-87182"/>
                    <a:pt x="3439834" y="15294"/>
                  </a:cubicBezTo>
                  <a:cubicBezTo>
                    <a:pt x="5200317" y="133536"/>
                    <a:pt x="5817320" y="732623"/>
                    <a:pt x="6495393" y="1008520"/>
                  </a:cubicBezTo>
                </a:path>
              </a:pathLst>
            </a:custGeom>
            <a:noFill/>
            <a:ln>
              <a:solidFill>
                <a:schemeClr val="accent3">
                  <a:alpha val="50247"/>
                </a:schemeClr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083AA40-72CE-9721-C19B-D3912014DDDE}"/>
                </a:ext>
              </a:extLst>
            </p:cNvPr>
            <p:cNvSpPr/>
            <p:nvPr/>
          </p:nvSpPr>
          <p:spPr>
            <a:xfrm>
              <a:off x="9482074" y="4565266"/>
              <a:ext cx="6279025" cy="1616831"/>
            </a:xfrm>
            <a:custGeom>
              <a:avLst/>
              <a:gdLst>
                <a:gd name="csX0" fmla="*/ 0 w 6495393"/>
                <a:gd name="csY0" fmla="*/ 0 h 999507"/>
                <a:gd name="csX1" fmla="*/ 3326524 w 6495393"/>
                <a:gd name="csY1" fmla="*/ 993228 h 999507"/>
                <a:gd name="csX2" fmla="*/ 6495393 w 6495393"/>
                <a:gd name="csY2" fmla="*/ 425669 h 999507"/>
                <a:gd name="csX0" fmla="*/ 0 w 6495393"/>
                <a:gd name="csY0" fmla="*/ 0 h 983910"/>
                <a:gd name="csX1" fmla="*/ 3294993 w 6495393"/>
                <a:gd name="csY1" fmla="*/ 977463 h 983910"/>
                <a:gd name="csX2" fmla="*/ 6495393 w 6495393"/>
                <a:gd name="csY2" fmla="*/ 425669 h 983910"/>
                <a:gd name="csX0" fmla="*/ 0 w 6495393"/>
                <a:gd name="csY0" fmla="*/ 0 h 983910"/>
                <a:gd name="csX1" fmla="*/ 3294993 w 6495393"/>
                <a:gd name="csY1" fmla="*/ 977463 h 983910"/>
                <a:gd name="csX2" fmla="*/ 6495393 w 6495393"/>
                <a:gd name="csY2" fmla="*/ 425669 h 983910"/>
                <a:gd name="csX0" fmla="*/ 0 w 6495393"/>
                <a:gd name="csY0" fmla="*/ 0 h 993217"/>
                <a:gd name="csX1" fmla="*/ 3294993 w 6495393"/>
                <a:gd name="csY1" fmla="*/ 977463 h 993217"/>
                <a:gd name="csX2" fmla="*/ 6495393 w 6495393"/>
                <a:gd name="csY2" fmla="*/ 425669 h 993217"/>
                <a:gd name="csX0" fmla="*/ 0 w 6495393"/>
                <a:gd name="csY0" fmla="*/ 0 h 993217"/>
                <a:gd name="csX1" fmla="*/ 3294993 w 6495393"/>
                <a:gd name="csY1" fmla="*/ 977463 h 993217"/>
                <a:gd name="csX2" fmla="*/ 6495393 w 6495393"/>
                <a:gd name="csY2" fmla="*/ 425669 h 993217"/>
                <a:gd name="csX0" fmla="*/ 0 w 6495393"/>
                <a:gd name="csY0" fmla="*/ 0 h 993217"/>
                <a:gd name="csX1" fmla="*/ 3294993 w 6495393"/>
                <a:gd name="csY1" fmla="*/ 977463 h 993217"/>
                <a:gd name="csX2" fmla="*/ 6495393 w 6495393"/>
                <a:gd name="csY2" fmla="*/ 425669 h 993217"/>
                <a:gd name="csX0" fmla="*/ 0 w 6495393"/>
                <a:gd name="csY0" fmla="*/ 0 h 994789"/>
                <a:gd name="csX1" fmla="*/ 3294993 w 6495393"/>
                <a:gd name="csY1" fmla="*/ 977463 h 994789"/>
                <a:gd name="csX2" fmla="*/ 6495393 w 6495393"/>
                <a:gd name="csY2" fmla="*/ 425669 h 994789"/>
                <a:gd name="csX0" fmla="*/ 0 w 6495393"/>
                <a:gd name="csY0" fmla="*/ 573830 h 1014413"/>
                <a:gd name="csX1" fmla="*/ 3439834 w 6495393"/>
                <a:gd name="csY1" fmla="*/ 6273 h 1014413"/>
                <a:gd name="csX2" fmla="*/ 6495393 w 6495393"/>
                <a:gd name="csY2" fmla="*/ 999499 h 1014413"/>
                <a:gd name="csX0" fmla="*/ 0 w 6495393"/>
                <a:gd name="csY0" fmla="*/ 582851 h 1023434"/>
                <a:gd name="csX1" fmla="*/ 3439834 w 6495393"/>
                <a:gd name="csY1" fmla="*/ 15294 h 1023434"/>
                <a:gd name="csX2" fmla="*/ 6495393 w 6495393"/>
                <a:gd name="csY2" fmla="*/ 1008520 h 1023434"/>
                <a:gd name="csX0" fmla="*/ 0 w 6495393"/>
                <a:gd name="csY0" fmla="*/ 582851 h 1008520"/>
                <a:gd name="csX1" fmla="*/ 3439834 w 6495393"/>
                <a:gd name="csY1" fmla="*/ 15294 h 1008520"/>
                <a:gd name="csX2" fmla="*/ 6495393 w 6495393"/>
                <a:gd name="csY2" fmla="*/ 1008520 h 1008520"/>
                <a:gd name="csX0" fmla="*/ 0 w 6429467"/>
                <a:gd name="csY0" fmla="*/ 582851 h 1062616"/>
                <a:gd name="csX1" fmla="*/ 3439834 w 6429467"/>
                <a:gd name="csY1" fmla="*/ 15294 h 1062616"/>
                <a:gd name="csX2" fmla="*/ 6429467 w 6429467"/>
                <a:gd name="csY2" fmla="*/ 1062616 h 1062616"/>
                <a:gd name="csX0" fmla="*/ 0 w 6429467"/>
                <a:gd name="csY0" fmla="*/ 582851 h 1062616"/>
                <a:gd name="csX1" fmla="*/ 3439834 w 6429467"/>
                <a:gd name="csY1" fmla="*/ 15294 h 1062616"/>
                <a:gd name="csX2" fmla="*/ 6429467 w 6429467"/>
                <a:gd name="csY2" fmla="*/ 1062616 h 1062616"/>
                <a:gd name="csX0" fmla="*/ 0 w 6467139"/>
                <a:gd name="csY0" fmla="*/ 577018 h 1062793"/>
                <a:gd name="csX1" fmla="*/ 3477506 w 6467139"/>
                <a:gd name="csY1" fmla="*/ 15471 h 1062793"/>
                <a:gd name="csX2" fmla="*/ 6467139 w 6467139"/>
                <a:gd name="csY2" fmla="*/ 1062793 h 1062793"/>
                <a:gd name="csX0" fmla="*/ 0 w 6467139"/>
                <a:gd name="csY0" fmla="*/ 577018 h 1062793"/>
                <a:gd name="csX1" fmla="*/ 3477506 w 6467139"/>
                <a:gd name="csY1" fmla="*/ 15471 h 1062793"/>
                <a:gd name="csX2" fmla="*/ 6467139 w 6467139"/>
                <a:gd name="csY2" fmla="*/ 1062793 h 10627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6467139" h="1062793">
                  <a:moveTo>
                    <a:pt x="0" y="577018"/>
                  </a:moveTo>
                  <a:cubicBezTo>
                    <a:pt x="357867" y="344477"/>
                    <a:pt x="1653962" y="-87005"/>
                    <a:pt x="3477506" y="15471"/>
                  </a:cubicBezTo>
                  <a:cubicBezTo>
                    <a:pt x="5237989" y="133713"/>
                    <a:pt x="6024516" y="792907"/>
                    <a:pt x="6467139" y="1062793"/>
                  </a:cubicBezTo>
                </a:path>
              </a:pathLst>
            </a:custGeom>
            <a:noFill/>
            <a:ln>
              <a:solidFill>
                <a:schemeClr val="accent3">
                  <a:alpha val="50247"/>
                </a:schemeClr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F2F3F8D-2F1F-63E0-AB83-618653E9212A}"/>
                </a:ext>
              </a:extLst>
            </p:cNvPr>
            <p:cNvSpPr/>
            <p:nvPr/>
          </p:nvSpPr>
          <p:spPr>
            <a:xfrm rot="1185853">
              <a:off x="13060725" y="6586136"/>
              <a:ext cx="2816580" cy="596325"/>
            </a:xfrm>
            <a:custGeom>
              <a:avLst/>
              <a:gdLst>
                <a:gd name="csX0" fmla="*/ 0 w 6495393"/>
                <a:gd name="csY0" fmla="*/ 0 h 999507"/>
                <a:gd name="csX1" fmla="*/ 3326524 w 6495393"/>
                <a:gd name="csY1" fmla="*/ 993228 h 999507"/>
                <a:gd name="csX2" fmla="*/ 6495393 w 6495393"/>
                <a:gd name="csY2" fmla="*/ 425669 h 999507"/>
                <a:gd name="csX0" fmla="*/ 0 w 6495393"/>
                <a:gd name="csY0" fmla="*/ 0 h 983910"/>
                <a:gd name="csX1" fmla="*/ 3294993 w 6495393"/>
                <a:gd name="csY1" fmla="*/ 977463 h 983910"/>
                <a:gd name="csX2" fmla="*/ 6495393 w 6495393"/>
                <a:gd name="csY2" fmla="*/ 425669 h 983910"/>
                <a:gd name="csX0" fmla="*/ 0 w 6495393"/>
                <a:gd name="csY0" fmla="*/ 0 h 983910"/>
                <a:gd name="csX1" fmla="*/ 3294993 w 6495393"/>
                <a:gd name="csY1" fmla="*/ 977463 h 983910"/>
                <a:gd name="csX2" fmla="*/ 6495393 w 6495393"/>
                <a:gd name="csY2" fmla="*/ 425669 h 983910"/>
                <a:gd name="csX0" fmla="*/ 0 w 6495393"/>
                <a:gd name="csY0" fmla="*/ 0 h 993217"/>
                <a:gd name="csX1" fmla="*/ 3294993 w 6495393"/>
                <a:gd name="csY1" fmla="*/ 977463 h 993217"/>
                <a:gd name="csX2" fmla="*/ 6495393 w 6495393"/>
                <a:gd name="csY2" fmla="*/ 425669 h 993217"/>
                <a:gd name="csX0" fmla="*/ 0 w 6495393"/>
                <a:gd name="csY0" fmla="*/ 0 h 993217"/>
                <a:gd name="csX1" fmla="*/ 3294993 w 6495393"/>
                <a:gd name="csY1" fmla="*/ 977463 h 993217"/>
                <a:gd name="csX2" fmla="*/ 6495393 w 6495393"/>
                <a:gd name="csY2" fmla="*/ 425669 h 993217"/>
                <a:gd name="csX0" fmla="*/ 0 w 6495393"/>
                <a:gd name="csY0" fmla="*/ 0 h 993217"/>
                <a:gd name="csX1" fmla="*/ 3294993 w 6495393"/>
                <a:gd name="csY1" fmla="*/ 977463 h 993217"/>
                <a:gd name="csX2" fmla="*/ 6495393 w 6495393"/>
                <a:gd name="csY2" fmla="*/ 425669 h 993217"/>
                <a:gd name="csX0" fmla="*/ 0 w 6495393"/>
                <a:gd name="csY0" fmla="*/ 0 h 994789"/>
                <a:gd name="csX1" fmla="*/ 3294993 w 6495393"/>
                <a:gd name="csY1" fmla="*/ 977463 h 994789"/>
                <a:gd name="csX2" fmla="*/ 6495393 w 6495393"/>
                <a:gd name="csY2" fmla="*/ 425669 h 994789"/>
                <a:gd name="csX0" fmla="*/ 0 w 6495393"/>
                <a:gd name="csY0" fmla="*/ 573830 h 1014413"/>
                <a:gd name="csX1" fmla="*/ 3439834 w 6495393"/>
                <a:gd name="csY1" fmla="*/ 6273 h 1014413"/>
                <a:gd name="csX2" fmla="*/ 6495393 w 6495393"/>
                <a:gd name="csY2" fmla="*/ 999499 h 1014413"/>
                <a:gd name="csX0" fmla="*/ 0 w 6495393"/>
                <a:gd name="csY0" fmla="*/ 582851 h 1023434"/>
                <a:gd name="csX1" fmla="*/ 3439834 w 6495393"/>
                <a:gd name="csY1" fmla="*/ 15294 h 1023434"/>
                <a:gd name="csX2" fmla="*/ 6495393 w 6495393"/>
                <a:gd name="csY2" fmla="*/ 1008520 h 1023434"/>
                <a:gd name="csX0" fmla="*/ 0 w 6495393"/>
                <a:gd name="csY0" fmla="*/ 582851 h 1008520"/>
                <a:gd name="csX1" fmla="*/ 3439834 w 6495393"/>
                <a:gd name="csY1" fmla="*/ 15294 h 1008520"/>
                <a:gd name="csX2" fmla="*/ 6495393 w 6495393"/>
                <a:gd name="csY2" fmla="*/ 1008520 h 100852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6495393" h="1008520">
                  <a:moveTo>
                    <a:pt x="0" y="582851"/>
                  </a:moveTo>
                  <a:cubicBezTo>
                    <a:pt x="357867" y="350310"/>
                    <a:pt x="1616290" y="-87182"/>
                    <a:pt x="3439834" y="15294"/>
                  </a:cubicBezTo>
                  <a:cubicBezTo>
                    <a:pt x="5200317" y="133536"/>
                    <a:pt x="5817320" y="732623"/>
                    <a:pt x="6495393" y="1008520"/>
                  </a:cubicBezTo>
                </a:path>
              </a:pathLst>
            </a:custGeom>
            <a:noFill/>
            <a:ln>
              <a:solidFill>
                <a:schemeClr val="accent3">
                  <a:alpha val="50247"/>
                </a:schemeClr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DBD867C-5463-570D-ED26-2D48092C047F}"/>
                </a:ext>
              </a:extLst>
            </p:cNvPr>
            <p:cNvSpPr/>
            <p:nvPr/>
          </p:nvSpPr>
          <p:spPr>
            <a:xfrm rot="1041386">
              <a:off x="15933720" y="7884665"/>
              <a:ext cx="1421147" cy="408188"/>
            </a:xfrm>
            <a:custGeom>
              <a:avLst/>
              <a:gdLst>
                <a:gd name="csX0" fmla="*/ 0 w 6495393"/>
                <a:gd name="csY0" fmla="*/ 0 h 999507"/>
                <a:gd name="csX1" fmla="*/ 3326524 w 6495393"/>
                <a:gd name="csY1" fmla="*/ 993228 h 999507"/>
                <a:gd name="csX2" fmla="*/ 6495393 w 6495393"/>
                <a:gd name="csY2" fmla="*/ 425669 h 999507"/>
                <a:gd name="csX0" fmla="*/ 0 w 6495393"/>
                <a:gd name="csY0" fmla="*/ 0 h 983910"/>
                <a:gd name="csX1" fmla="*/ 3294993 w 6495393"/>
                <a:gd name="csY1" fmla="*/ 977463 h 983910"/>
                <a:gd name="csX2" fmla="*/ 6495393 w 6495393"/>
                <a:gd name="csY2" fmla="*/ 425669 h 983910"/>
                <a:gd name="csX0" fmla="*/ 0 w 6495393"/>
                <a:gd name="csY0" fmla="*/ 0 h 983910"/>
                <a:gd name="csX1" fmla="*/ 3294993 w 6495393"/>
                <a:gd name="csY1" fmla="*/ 977463 h 983910"/>
                <a:gd name="csX2" fmla="*/ 6495393 w 6495393"/>
                <a:gd name="csY2" fmla="*/ 425669 h 983910"/>
                <a:gd name="csX0" fmla="*/ 0 w 6495393"/>
                <a:gd name="csY0" fmla="*/ 0 h 993217"/>
                <a:gd name="csX1" fmla="*/ 3294993 w 6495393"/>
                <a:gd name="csY1" fmla="*/ 977463 h 993217"/>
                <a:gd name="csX2" fmla="*/ 6495393 w 6495393"/>
                <a:gd name="csY2" fmla="*/ 425669 h 993217"/>
                <a:gd name="csX0" fmla="*/ 0 w 6495393"/>
                <a:gd name="csY0" fmla="*/ 0 h 993217"/>
                <a:gd name="csX1" fmla="*/ 3294993 w 6495393"/>
                <a:gd name="csY1" fmla="*/ 977463 h 993217"/>
                <a:gd name="csX2" fmla="*/ 6495393 w 6495393"/>
                <a:gd name="csY2" fmla="*/ 425669 h 993217"/>
                <a:gd name="csX0" fmla="*/ 0 w 6495393"/>
                <a:gd name="csY0" fmla="*/ 0 h 993217"/>
                <a:gd name="csX1" fmla="*/ 3294993 w 6495393"/>
                <a:gd name="csY1" fmla="*/ 977463 h 993217"/>
                <a:gd name="csX2" fmla="*/ 6495393 w 6495393"/>
                <a:gd name="csY2" fmla="*/ 425669 h 993217"/>
                <a:gd name="csX0" fmla="*/ 0 w 6495393"/>
                <a:gd name="csY0" fmla="*/ 0 h 994789"/>
                <a:gd name="csX1" fmla="*/ 3294993 w 6495393"/>
                <a:gd name="csY1" fmla="*/ 977463 h 994789"/>
                <a:gd name="csX2" fmla="*/ 6495393 w 6495393"/>
                <a:gd name="csY2" fmla="*/ 425669 h 994789"/>
                <a:gd name="csX0" fmla="*/ 0 w 6495393"/>
                <a:gd name="csY0" fmla="*/ 573830 h 1014413"/>
                <a:gd name="csX1" fmla="*/ 3439834 w 6495393"/>
                <a:gd name="csY1" fmla="*/ 6273 h 1014413"/>
                <a:gd name="csX2" fmla="*/ 6495393 w 6495393"/>
                <a:gd name="csY2" fmla="*/ 999499 h 1014413"/>
                <a:gd name="csX0" fmla="*/ 0 w 6495393"/>
                <a:gd name="csY0" fmla="*/ 582851 h 1023434"/>
                <a:gd name="csX1" fmla="*/ 3439834 w 6495393"/>
                <a:gd name="csY1" fmla="*/ 15294 h 1023434"/>
                <a:gd name="csX2" fmla="*/ 6495393 w 6495393"/>
                <a:gd name="csY2" fmla="*/ 1008520 h 1023434"/>
                <a:gd name="csX0" fmla="*/ 0 w 6495393"/>
                <a:gd name="csY0" fmla="*/ 582851 h 1008520"/>
                <a:gd name="csX1" fmla="*/ 3439834 w 6495393"/>
                <a:gd name="csY1" fmla="*/ 15294 h 1008520"/>
                <a:gd name="csX2" fmla="*/ 6495393 w 6495393"/>
                <a:gd name="csY2" fmla="*/ 1008520 h 100852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6495393" h="1008520">
                  <a:moveTo>
                    <a:pt x="0" y="582851"/>
                  </a:moveTo>
                  <a:cubicBezTo>
                    <a:pt x="357867" y="350310"/>
                    <a:pt x="1616290" y="-87182"/>
                    <a:pt x="3439834" y="15294"/>
                  </a:cubicBezTo>
                  <a:cubicBezTo>
                    <a:pt x="5200317" y="133536"/>
                    <a:pt x="5817320" y="732623"/>
                    <a:pt x="6495393" y="1008520"/>
                  </a:cubicBezTo>
                </a:path>
              </a:pathLst>
            </a:custGeom>
            <a:noFill/>
            <a:ln>
              <a:solidFill>
                <a:schemeClr val="accent3">
                  <a:alpha val="50247"/>
                </a:schemeClr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109064B-B6E6-4232-01E6-675583ABA4DC}"/>
                </a:ext>
              </a:extLst>
            </p:cNvPr>
            <p:cNvSpPr/>
            <p:nvPr/>
          </p:nvSpPr>
          <p:spPr>
            <a:xfrm rot="19111133">
              <a:off x="10376292" y="6868967"/>
              <a:ext cx="2809927" cy="596325"/>
            </a:xfrm>
            <a:custGeom>
              <a:avLst/>
              <a:gdLst>
                <a:gd name="csX0" fmla="*/ 0 w 6495393"/>
                <a:gd name="csY0" fmla="*/ 0 h 999507"/>
                <a:gd name="csX1" fmla="*/ 3326524 w 6495393"/>
                <a:gd name="csY1" fmla="*/ 993228 h 999507"/>
                <a:gd name="csX2" fmla="*/ 6495393 w 6495393"/>
                <a:gd name="csY2" fmla="*/ 425669 h 999507"/>
                <a:gd name="csX0" fmla="*/ 0 w 6495393"/>
                <a:gd name="csY0" fmla="*/ 0 h 983910"/>
                <a:gd name="csX1" fmla="*/ 3294993 w 6495393"/>
                <a:gd name="csY1" fmla="*/ 977463 h 983910"/>
                <a:gd name="csX2" fmla="*/ 6495393 w 6495393"/>
                <a:gd name="csY2" fmla="*/ 425669 h 983910"/>
                <a:gd name="csX0" fmla="*/ 0 w 6495393"/>
                <a:gd name="csY0" fmla="*/ 0 h 983910"/>
                <a:gd name="csX1" fmla="*/ 3294993 w 6495393"/>
                <a:gd name="csY1" fmla="*/ 977463 h 983910"/>
                <a:gd name="csX2" fmla="*/ 6495393 w 6495393"/>
                <a:gd name="csY2" fmla="*/ 425669 h 983910"/>
                <a:gd name="csX0" fmla="*/ 0 w 6495393"/>
                <a:gd name="csY0" fmla="*/ 0 h 993217"/>
                <a:gd name="csX1" fmla="*/ 3294993 w 6495393"/>
                <a:gd name="csY1" fmla="*/ 977463 h 993217"/>
                <a:gd name="csX2" fmla="*/ 6495393 w 6495393"/>
                <a:gd name="csY2" fmla="*/ 425669 h 993217"/>
                <a:gd name="csX0" fmla="*/ 0 w 6495393"/>
                <a:gd name="csY0" fmla="*/ 0 h 993217"/>
                <a:gd name="csX1" fmla="*/ 3294993 w 6495393"/>
                <a:gd name="csY1" fmla="*/ 977463 h 993217"/>
                <a:gd name="csX2" fmla="*/ 6495393 w 6495393"/>
                <a:gd name="csY2" fmla="*/ 425669 h 993217"/>
                <a:gd name="csX0" fmla="*/ 0 w 6495393"/>
                <a:gd name="csY0" fmla="*/ 0 h 993217"/>
                <a:gd name="csX1" fmla="*/ 3294993 w 6495393"/>
                <a:gd name="csY1" fmla="*/ 977463 h 993217"/>
                <a:gd name="csX2" fmla="*/ 6495393 w 6495393"/>
                <a:gd name="csY2" fmla="*/ 425669 h 993217"/>
                <a:gd name="csX0" fmla="*/ 0 w 6495393"/>
                <a:gd name="csY0" fmla="*/ 0 h 994789"/>
                <a:gd name="csX1" fmla="*/ 3294993 w 6495393"/>
                <a:gd name="csY1" fmla="*/ 977463 h 994789"/>
                <a:gd name="csX2" fmla="*/ 6495393 w 6495393"/>
                <a:gd name="csY2" fmla="*/ 425669 h 994789"/>
                <a:gd name="csX0" fmla="*/ 0 w 6495393"/>
                <a:gd name="csY0" fmla="*/ 573830 h 1014413"/>
                <a:gd name="csX1" fmla="*/ 3439834 w 6495393"/>
                <a:gd name="csY1" fmla="*/ 6273 h 1014413"/>
                <a:gd name="csX2" fmla="*/ 6495393 w 6495393"/>
                <a:gd name="csY2" fmla="*/ 999499 h 1014413"/>
                <a:gd name="csX0" fmla="*/ 0 w 6495393"/>
                <a:gd name="csY0" fmla="*/ 582851 h 1023434"/>
                <a:gd name="csX1" fmla="*/ 3439834 w 6495393"/>
                <a:gd name="csY1" fmla="*/ 15294 h 1023434"/>
                <a:gd name="csX2" fmla="*/ 6495393 w 6495393"/>
                <a:gd name="csY2" fmla="*/ 1008520 h 1023434"/>
                <a:gd name="csX0" fmla="*/ 0 w 6495393"/>
                <a:gd name="csY0" fmla="*/ 582851 h 1008520"/>
                <a:gd name="csX1" fmla="*/ 3439834 w 6495393"/>
                <a:gd name="csY1" fmla="*/ 15294 h 1008520"/>
                <a:gd name="csX2" fmla="*/ 6495393 w 6495393"/>
                <a:gd name="csY2" fmla="*/ 1008520 h 1008520"/>
                <a:gd name="csX0" fmla="*/ 0 w 6495393"/>
                <a:gd name="csY0" fmla="*/ 582851 h 1008520"/>
                <a:gd name="csX1" fmla="*/ 3439834 w 6495393"/>
                <a:gd name="csY1" fmla="*/ 15294 h 1008520"/>
                <a:gd name="csX2" fmla="*/ 6495393 w 6495393"/>
                <a:gd name="csY2" fmla="*/ 1008520 h 100852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6495393" h="1008520">
                  <a:moveTo>
                    <a:pt x="0" y="582851"/>
                  </a:moveTo>
                  <a:cubicBezTo>
                    <a:pt x="357867" y="350310"/>
                    <a:pt x="1616290" y="-87182"/>
                    <a:pt x="3439834" y="15294"/>
                  </a:cubicBezTo>
                  <a:cubicBezTo>
                    <a:pt x="5200317" y="133536"/>
                    <a:pt x="5949864" y="612346"/>
                    <a:pt x="6495393" y="1008520"/>
                  </a:cubicBezTo>
                </a:path>
              </a:pathLst>
            </a:custGeom>
            <a:noFill/>
            <a:ln>
              <a:solidFill>
                <a:schemeClr val="accent3">
                  <a:alpha val="50247"/>
                </a:schemeClr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CBF36DF-6A42-6530-A31A-7516B2711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71152" y="7582972"/>
              <a:ext cx="692727" cy="30438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86E5D25-D025-6414-CB00-56A627CEA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93061" y="7675291"/>
              <a:ext cx="692727" cy="30438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872950E-69FB-A4E8-A508-6170E61A7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6623" y="4416889"/>
              <a:ext cx="692727" cy="30438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42AFE01-9DBB-3C85-DC19-6407D392A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7412" y="6842314"/>
              <a:ext cx="619256" cy="4198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6F6AE21-1469-843E-E7D2-4A7277F0F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2107" y="7598017"/>
              <a:ext cx="619256" cy="4198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C435323-566D-B2FC-9B0C-5EBFCA7D2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2851" y="8550202"/>
              <a:ext cx="619256" cy="4198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69E2A64-5D59-B3D8-2D8F-3860A84A5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5733" y="7235280"/>
              <a:ext cx="619256" cy="4198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9C6C513-DB32-D0B1-899A-6E702C837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8831" y="8232807"/>
              <a:ext cx="619256" cy="4198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206729E-19EB-A467-7190-6E355716D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9789" y="5769217"/>
              <a:ext cx="619256" cy="4198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CCB0BCA-D4B9-4A5F-5240-9B538D90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317" y="8104338"/>
              <a:ext cx="619256" cy="4198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22E49B4-A52B-1E87-747D-EACDAD31F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5376" y="7620688"/>
              <a:ext cx="619256" cy="41984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AA14A43-BC17-248A-8CE1-AB0B5A20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0891" y="4960203"/>
              <a:ext cx="333959" cy="44845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0B80836-F02A-F823-1248-9649FC1A2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2797" y="5807367"/>
              <a:ext cx="333959" cy="448459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70BEDE3-AA81-B2C6-CD60-9488B49C2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7809" y="5955284"/>
              <a:ext cx="333959" cy="448459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5131CC4-26DE-4290-D39D-C1C272BE8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96162" y="5901496"/>
              <a:ext cx="333959" cy="448459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E59A538-52DA-DB5B-3C9F-5260A3771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8926" y="7434460"/>
              <a:ext cx="333959" cy="448459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402AB68-DC9E-B152-83AE-F76CABBD6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8443" y="8133707"/>
              <a:ext cx="333959" cy="448459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2D8E52C-11E0-9640-4ABB-E718FCABE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8020" y="7689954"/>
              <a:ext cx="333959" cy="448459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907B42AB-B9AC-7837-9284-8BE781C57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3255" y="7004154"/>
              <a:ext cx="333959" cy="448459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9BAC683-217F-CD21-E727-298EE75D3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4490" y="6735212"/>
              <a:ext cx="333959" cy="448459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3DB10ED9-430A-80C8-4BAE-06EA6C9A6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1585" y="5619106"/>
              <a:ext cx="333959" cy="448459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463D82AF-4360-000A-C5ED-2215B642C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3093" y="7173536"/>
              <a:ext cx="692727" cy="304380"/>
            </a:xfrm>
            <a:prstGeom prst="rect">
              <a:avLst/>
            </a:prstGeom>
          </p:spPr>
        </p:pic>
      </p:grpSp>
      <p:sp>
        <p:nvSpPr>
          <p:cNvPr id="5" name="Text Placeholder 13">
            <a:hlinkClick r:id="rId7"/>
            <a:extLst>
              <a:ext uri="{FF2B5EF4-FFF2-40B4-BE49-F238E27FC236}">
                <a16:creationId xmlns:a16="http://schemas.microsoft.com/office/drawing/2014/main" id="{556C2670-CC21-A7F5-5B76-D7414E8A261B}"/>
              </a:ext>
            </a:extLst>
          </p:cNvPr>
          <p:cNvSpPr txBox="1">
            <a:spLocks/>
          </p:cNvSpPr>
          <p:nvPr/>
        </p:nvSpPr>
        <p:spPr>
          <a:xfrm>
            <a:off x="1142336" y="10571516"/>
            <a:ext cx="2375562" cy="400110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omancables.com</a:t>
            </a:r>
            <a:endParaRPr lang="en-OM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53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826BB5-C5C7-18CF-AC96-393FCBB93E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D124A4-CE3A-7AB3-B35C-12D00A714B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OM"/>
          </a:p>
        </p:txBody>
      </p:sp>
      <p:pic>
        <p:nvPicPr>
          <p:cNvPr id="7" name="Picture 6" descr="A map of the world&#10;&#10;AI-generated content may be incorrect.">
            <a:extLst>
              <a:ext uri="{FF2B5EF4-FFF2-40B4-BE49-F238E27FC236}">
                <a16:creationId xmlns:a16="http://schemas.microsoft.com/office/drawing/2014/main" id="{27C0C726-2DC1-EAE4-5EE3-0BB42D8E280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52" y="4378685"/>
            <a:ext cx="11259073" cy="5503969"/>
          </a:xfrm>
          <a:prstGeom prst="rect">
            <a:avLst/>
          </a:prstGeom>
        </p:spPr>
      </p:pic>
      <p:sp>
        <p:nvSpPr>
          <p:cNvPr id="8" name="object 6">
            <a:extLst>
              <a:ext uri="{FF2B5EF4-FFF2-40B4-BE49-F238E27FC236}">
                <a16:creationId xmlns:a16="http://schemas.microsoft.com/office/drawing/2014/main" id="{BC369E8C-2FEA-B043-6E21-69B235FE5D20}"/>
              </a:ext>
            </a:extLst>
          </p:cNvPr>
          <p:cNvSpPr/>
          <p:nvPr/>
        </p:nvSpPr>
        <p:spPr>
          <a:xfrm>
            <a:off x="1344964" y="5169453"/>
            <a:ext cx="62865" cy="30480"/>
          </a:xfrm>
          <a:custGeom>
            <a:avLst/>
            <a:gdLst/>
            <a:ahLst/>
            <a:cxnLst/>
            <a:rect l="l" t="t" r="r" b="b"/>
            <a:pathLst>
              <a:path w="62865" h="30479">
                <a:moveTo>
                  <a:pt x="29402" y="0"/>
                </a:moveTo>
                <a:lnTo>
                  <a:pt x="0" y="6937"/>
                </a:lnTo>
                <a:lnTo>
                  <a:pt x="62594" y="29952"/>
                </a:lnTo>
                <a:lnTo>
                  <a:pt x="56905" y="10162"/>
                </a:lnTo>
                <a:lnTo>
                  <a:pt x="47105" y="626"/>
                </a:lnTo>
                <a:lnTo>
                  <a:pt x="29402" y="0"/>
                </a:lnTo>
                <a:close/>
              </a:path>
            </a:pathLst>
          </a:custGeom>
          <a:solidFill>
            <a:srgbClr val="FFFFFF">
              <a:alpha val="6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BDCC72BC-600B-6EE8-C897-33A625EBA795}"/>
              </a:ext>
            </a:extLst>
          </p:cNvPr>
          <p:cNvSpPr/>
          <p:nvPr/>
        </p:nvSpPr>
        <p:spPr>
          <a:xfrm>
            <a:off x="12773789" y="6088006"/>
            <a:ext cx="2950845" cy="3510916"/>
          </a:xfrm>
          <a:custGeom>
            <a:avLst/>
            <a:gdLst/>
            <a:ahLst/>
            <a:cxnLst/>
            <a:rect l="l" t="t" r="r" b="b"/>
            <a:pathLst>
              <a:path w="2950844" h="4456430">
                <a:moveTo>
                  <a:pt x="2950391" y="0"/>
                </a:moveTo>
                <a:lnTo>
                  <a:pt x="0" y="0"/>
                </a:lnTo>
                <a:lnTo>
                  <a:pt x="0" y="4456000"/>
                </a:lnTo>
                <a:lnTo>
                  <a:pt x="2950391" y="4456000"/>
                </a:lnTo>
                <a:lnTo>
                  <a:pt x="2950391" y="0"/>
                </a:lnTo>
                <a:close/>
              </a:path>
            </a:pathLst>
          </a:custGeom>
          <a:solidFill>
            <a:srgbClr val="404041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D37A2A8D-5A57-460B-329C-93C8AD103B55}"/>
              </a:ext>
            </a:extLst>
          </p:cNvPr>
          <p:cNvSpPr/>
          <p:nvPr/>
        </p:nvSpPr>
        <p:spPr>
          <a:xfrm>
            <a:off x="12773789" y="5142492"/>
            <a:ext cx="2950845" cy="945515"/>
          </a:xfrm>
          <a:custGeom>
            <a:avLst/>
            <a:gdLst/>
            <a:ahLst/>
            <a:cxnLst/>
            <a:rect l="l" t="t" r="r" b="b"/>
            <a:pathLst>
              <a:path w="2950844" h="945514">
                <a:moveTo>
                  <a:pt x="2950391" y="0"/>
                </a:moveTo>
                <a:lnTo>
                  <a:pt x="0" y="0"/>
                </a:lnTo>
                <a:lnTo>
                  <a:pt x="0" y="945280"/>
                </a:lnTo>
                <a:lnTo>
                  <a:pt x="2950391" y="945280"/>
                </a:lnTo>
                <a:lnTo>
                  <a:pt x="2950391" y="0"/>
                </a:lnTo>
                <a:close/>
              </a:path>
            </a:pathLst>
          </a:custGeom>
          <a:solidFill>
            <a:srgbClr val="E0DD00">
              <a:alpha val="49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4">
            <a:extLst>
              <a:ext uri="{FF2B5EF4-FFF2-40B4-BE49-F238E27FC236}">
                <a16:creationId xmlns:a16="http://schemas.microsoft.com/office/drawing/2014/main" id="{42BAB689-1326-D003-B02F-C438F8AA8DE3}"/>
              </a:ext>
            </a:extLst>
          </p:cNvPr>
          <p:cNvSpPr/>
          <p:nvPr/>
        </p:nvSpPr>
        <p:spPr>
          <a:xfrm>
            <a:off x="12804196" y="3189651"/>
            <a:ext cx="5961380" cy="1488440"/>
          </a:xfrm>
          <a:custGeom>
            <a:avLst/>
            <a:gdLst/>
            <a:ahLst/>
            <a:cxnLst/>
            <a:rect l="l" t="t" r="r" b="b"/>
            <a:pathLst>
              <a:path w="5961380" h="1488439">
                <a:moveTo>
                  <a:pt x="0" y="0"/>
                </a:moveTo>
                <a:lnTo>
                  <a:pt x="5960855" y="0"/>
                </a:lnTo>
                <a:lnTo>
                  <a:pt x="5960855" y="1487818"/>
                </a:lnTo>
                <a:lnTo>
                  <a:pt x="0" y="1487818"/>
                </a:lnTo>
                <a:lnTo>
                  <a:pt x="0" y="0"/>
                </a:lnTo>
                <a:close/>
              </a:path>
            </a:pathLst>
          </a:custGeom>
          <a:ln w="2786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5C1282-446E-5CBA-9D48-3BF7EB04DE4D}"/>
              </a:ext>
            </a:extLst>
          </p:cNvPr>
          <p:cNvGrpSpPr/>
          <p:nvPr/>
        </p:nvGrpSpPr>
        <p:grpSpPr>
          <a:xfrm>
            <a:off x="8732798" y="2748213"/>
            <a:ext cx="5685329" cy="4073080"/>
            <a:chOff x="8732798" y="2748213"/>
            <a:chExt cx="5685329" cy="407308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AA548AC-00B1-95D5-6B81-2D4AFA1B134E}"/>
                </a:ext>
              </a:extLst>
            </p:cNvPr>
            <p:cNvGrpSpPr/>
            <p:nvPr/>
          </p:nvGrpSpPr>
          <p:grpSpPr>
            <a:xfrm>
              <a:off x="8732798" y="2760468"/>
              <a:ext cx="5685329" cy="4060825"/>
              <a:chOff x="8732798" y="2760468"/>
              <a:chExt cx="5685329" cy="4060825"/>
            </a:xfrm>
          </p:grpSpPr>
          <p:sp>
            <p:nvSpPr>
              <p:cNvPr id="13" name="object 15">
                <a:extLst>
                  <a:ext uri="{FF2B5EF4-FFF2-40B4-BE49-F238E27FC236}">
                    <a16:creationId xmlns:a16="http://schemas.microsoft.com/office/drawing/2014/main" id="{379C4412-8EDF-722C-4E2F-D8F8DA8CE2A2}"/>
                  </a:ext>
                </a:extLst>
              </p:cNvPr>
              <p:cNvSpPr/>
              <p:nvPr/>
            </p:nvSpPr>
            <p:spPr>
              <a:xfrm>
                <a:off x="8732798" y="2760468"/>
                <a:ext cx="4979035" cy="4060825"/>
              </a:xfrm>
              <a:custGeom>
                <a:avLst/>
                <a:gdLst/>
                <a:ahLst/>
                <a:cxnLst/>
                <a:rect l="l" t="t" r="r" b="b"/>
                <a:pathLst>
                  <a:path w="4979034" h="4060825">
                    <a:moveTo>
                      <a:pt x="4948153" y="0"/>
                    </a:moveTo>
                    <a:lnTo>
                      <a:pt x="0" y="4060399"/>
                    </a:lnTo>
                    <a:lnTo>
                      <a:pt x="4285419" y="2179420"/>
                    </a:lnTo>
                    <a:lnTo>
                      <a:pt x="4695752" y="1867827"/>
                    </a:lnTo>
                    <a:lnTo>
                      <a:pt x="4978560" y="675110"/>
                    </a:lnTo>
                    <a:lnTo>
                      <a:pt x="4948153" y="0"/>
                    </a:lnTo>
                    <a:close/>
                  </a:path>
                </a:pathLst>
              </a:custGeom>
              <a:solidFill>
                <a:schemeClr val="accent4">
                  <a:alpha val="40115"/>
                </a:schemeClr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pic>
            <p:nvPicPr>
              <p:cNvPr id="14" name="object 16">
                <a:extLst>
                  <a:ext uri="{FF2B5EF4-FFF2-40B4-BE49-F238E27FC236}">
                    <a16:creationId xmlns:a16="http://schemas.microsoft.com/office/drawing/2014/main" id="{E1D3AAF6-905D-772F-3673-7125D81CBFF1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2770282" y="3078560"/>
                <a:ext cx="1647845" cy="1866900"/>
              </a:xfrm>
              <a:prstGeom prst="rect">
                <a:avLst/>
              </a:prstGeom>
            </p:spPr>
          </p:pic>
        </p:grpSp>
        <p:pic>
          <p:nvPicPr>
            <p:cNvPr id="15" name="object 17">
              <a:extLst>
                <a:ext uri="{FF2B5EF4-FFF2-40B4-BE49-F238E27FC236}">
                  <a16:creationId xmlns:a16="http://schemas.microsoft.com/office/drawing/2014/main" id="{4956C8FB-D126-063B-410F-11B6733BAFE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29837" y="2748213"/>
              <a:ext cx="90594" cy="175260"/>
            </a:xfrm>
            <a:prstGeom prst="rect">
              <a:avLst/>
            </a:prstGeom>
          </p:spPr>
        </p:pic>
        <p:sp>
          <p:nvSpPr>
            <p:cNvPr id="16" name="object 18">
              <a:extLst>
                <a:ext uri="{FF2B5EF4-FFF2-40B4-BE49-F238E27FC236}">
                  <a16:creationId xmlns:a16="http://schemas.microsoft.com/office/drawing/2014/main" id="{0E00643D-B6AA-A614-13C1-ADB2E1A9A680}"/>
                </a:ext>
              </a:extLst>
            </p:cNvPr>
            <p:cNvSpPr/>
            <p:nvPr/>
          </p:nvSpPr>
          <p:spPr>
            <a:xfrm>
              <a:off x="13659019" y="2987603"/>
              <a:ext cx="25400" cy="24130"/>
            </a:xfrm>
            <a:custGeom>
              <a:avLst/>
              <a:gdLst/>
              <a:ahLst/>
              <a:cxnLst/>
              <a:rect l="l" t="t" r="r" b="b"/>
              <a:pathLst>
                <a:path w="25400" h="24130">
                  <a:moveTo>
                    <a:pt x="10250" y="0"/>
                  </a:moveTo>
                  <a:lnTo>
                    <a:pt x="8138" y="0"/>
                  </a:lnTo>
                  <a:lnTo>
                    <a:pt x="7734" y="272"/>
                  </a:lnTo>
                  <a:lnTo>
                    <a:pt x="6859" y="1026"/>
                  </a:lnTo>
                  <a:lnTo>
                    <a:pt x="6592" y="1225"/>
                  </a:lnTo>
                  <a:lnTo>
                    <a:pt x="5728" y="2345"/>
                  </a:lnTo>
                  <a:lnTo>
                    <a:pt x="5278" y="3067"/>
                  </a:lnTo>
                  <a:lnTo>
                    <a:pt x="5214" y="3204"/>
                  </a:lnTo>
                  <a:lnTo>
                    <a:pt x="5099" y="3434"/>
                  </a:lnTo>
                  <a:lnTo>
                    <a:pt x="5004" y="3727"/>
                  </a:lnTo>
                  <a:lnTo>
                    <a:pt x="4942" y="8146"/>
                  </a:lnTo>
                  <a:lnTo>
                    <a:pt x="5078" y="8596"/>
                  </a:lnTo>
                  <a:lnTo>
                    <a:pt x="5120" y="13046"/>
                  </a:lnTo>
                  <a:lnTo>
                    <a:pt x="1874" y="15528"/>
                  </a:lnTo>
                  <a:lnTo>
                    <a:pt x="839" y="16250"/>
                  </a:lnTo>
                  <a:lnTo>
                    <a:pt x="408" y="16606"/>
                  </a:lnTo>
                  <a:lnTo>
                    <a:pt x="261" y="16753"/>
                  </a:lnTo>
                  <a:lnTo>
                    <a:pt x="0" y="17088"/>
                  </a:lnTo>
                  <a:lnTo>
                    <a:pt x="0" y="19999"/>
                  </a:lnTo>
                  <a:lnTo>
                    <a:pt x="136" y="20219"/>
                  </a:lnTo>
                  <a:lnTo>
                    <a:pt x="397" y="20564"/>
                  </a:lnTo>
                  <a:lnTo>
                    <a:pt x="869" y="21067"/>
                  </a:lnTo>
                  <a:lnTo>
                    <a:pt x="1874" y="21926"/>
                  </a:lnTo>
                  <a:lnTo>
                    <a:pt x="2177" y="22229"/>
                  </a:lnTo>
                  <a:lnTo>
                    <a:pt x="4265" y="23674"/>
                  </a:lnTo>
                  <a:lnTo>
                    <a:pt x="7027" y="23674"/>
                  </a:lnTo>
                  <a:lnTo>
                    <a:pt x="8001" y="22229"/>
                  </a:lnTo>
                  <a:lnTo>
                    <a:pt x="8303" y="21926"/>
                  </a:lnTo>
                  <a:lnTo>
                    <a:pt x="8174" y="21926"/>
                  </a:lnTo>
                  <a:lnTo>
                    <a:pt x="9261" y="21402"/>
                  </a:lnTo>
                  <a:lnTo>
                    <a:pt x="14334" y="21402"/>
                  </a:lnTo>
                  <a:lnTo>
                    <a:pt x="14910" y="20858"/>
                  </a:lnTo>
                  <a:lnTo>
                    <a:pt x="20581" y="17088"/>
                  </a:lnTo>
                  <a:lnTo>
                    <a:pt x="21304" y="16753"/>
                  </a:lnTo>
                  <a:lnTo>
                    <a:pt x="25140" y="7905"/>
                  </a:lnTo>
                  <a:lnTo>
                    <a:pt x="24962" y="7444"/>
                  </a:lnTo>
                  <a:lnTo>
                    <a:pt x="24774" y="7120"/>
                  </a:lnTo>
                  <a:lnTo>
                    <a:pt x="24543" y="6868"/>
                  </a:lnTo>
                  <a:lnTo>
                    <a:pt x="24418" y="6732"/>
                  </a:lnTo>
                  <a:lnTo>
                    <a:pt x="24062" y="6471"/>
                  </a:lnTo>
                  <a:lnTo>
                    <a:pt x="18983" y="6471"/>
                  </a:lnTo>
                  <a:lnTo>
                    <a:pt x="18585" y="6198"/>
                  </a:lnTo>
                  <a:lnTo>
                    <a:pt x="17496" y="4492"/>
                  </a:lnTo>
                  <a:lnTo>
                    <a:pt x="17423" y="4314"/>
                  </a:lnTo>
                  <a:lnTo>
                    <a:pt x="17297" y="3968"/>
                  </a:lnTo>
                  <a:lnTo>
                    <a:pt x="17203" y="3727"/>
                  </a:lnTo>
                  <a:lnTo>
                    <a:pt x="17093" y="3434"/>
                  </a:lnTo>
                  <a:lnTo>
                    <a:pt x="17005" y="3204"/>
                  </a:lnTo>
                  <a:lnTo>
                    <a:pt x="16952" y="3067"/>
                  </a:lnTo>
                  <a:lnTo>
                    <a:pt x="16512" y="2345"/>
                  </a:lnTo>
                  <a:lnTo>
                    <a:pt x="14264" y="2345"/>
                  </a:lnTo>
                  <a:lnTo>
                    <a:pt x="11543" y="1225"/>
                  </a:lnTo>
                  <a:lnTo>
                    <a:pt x="11900" y="1225"/>
                  </a:lnTo>
                  <a:lnTo>
                    <a:pt x="11612" y="1026"/>
                  </a:lnTo>
                  <a:lnTo>
                    <a:pt x="10669" y="272"/>
                  </a:lnTo>
                  <a:lnTo>
                    <a:pt x="10250" y="0"/>
                  </a:lnTo>
                  <a:close/>
                </a:path>
                <a:path w="25400" h="24130">
                  <a:moveTo>
                    <a:pt x="14334" y="21402"/>
                  </a:moveTo>
                  <a:lnTo>
                    <a:pt x="9907" y="21402"/>
                  </a:lnTo>
                  <a:lnTo>
                    <a:pt x="10772" y="21926"/>
                  </a:lnTo>
                  <a:lnTo>
                    <a:pt x="13692" y="21926"/>
                  </a:lnTo>
                  <a:lnTo>
                    <a:pt x="14334" y="21402"/>
                  </a:lnTo>
                  <a:close/>
                </a:path>
              </a:pathLst>
            </a:custGeom>
            <a:solidFill>
              <a:srgbClr val="1515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8">
            <a:extLst>
              <a:ext uri="{FF2B5EF4-FFF2-40B4-BE49-F238E27FC236}">
                <a16:creationId xmlns:a16="http://schemas.microsoft.com/office/drawing/2014/main" id="{8B62634F-8041-67CE-2CD3-047EB71B27B2}"/>
              </a:ext>
            </a:extLst>
          </p:cNvPr>
          <p:cNvSpPr/>
          <p:nvPr/>
        </p:nvSpPr>
        <p:spPr>
          <a:xfrm>
            <a:off x="15863937" y="6088006"/>
            <a:ext cx="2950845" cy="3510915"/>
          </a:xfrm>
          <a:custGeom>
            <a:avLst/>
            <a:gdLst/>
            <a:ahLst/>
            <a:cxnLst/>
            <a:rect l="l" t="t" r="r" b="b"/>
            <a:pathLst>
              <a:path w="2950844" h="4456430">
                <a:moveTo>
                  <a:pt x="2950391" y="0"/>
                </a:moveTo>
                <a:lnTo>
                  <a:pt x="0" y="0"/>
                </a:lnTo>
                <a:lnTo>
                  <a:pt x="0" y="4456000"/>
                </a:lnTo>
                <a:lnTo>
                  <a:pt x="2950391" y="4456000"/>
                </a:lnTo>
                <a:lnTo>
                  <a:pt x="2950391" y="0"/>
                </a:lnTo>
                <a:close/>
              </a:path>
            </a:pathLst>
          </a:custGeom>
          <a:solidFill>
            <a:schemeClr val="accent3">
              <a:lumMod val="50000"/>
              <a:lumOff val="50000"/>
              <a:alpha val="3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56A2F9A1-316C-841A-D815-33705C394000}"/>
              </a:ext>
            </a:extLst>
          </p:cNvPr>
          <p:cNvSpPr/>
          <p:nvPr/>
        </p:nvSpPr>
        <p:spPr>
          <a:xfrm>
            <a:off x="15863937" y="5142492"/>
            <a:ext cx="2950845" cy="945515"/>
          </a:xfrm>
          <a:custGeom>
            <a:avLst/>
            <a:gdLst/>
            <a:ahLst/>
            <a:cxnLst/>
            <a:rect l="l" t="t" r="r" b="b"/>
            <a:pathLst>
              <a:path w="2950844" h="945514">
                <a:moveTo>
                  <a:pt x="2950391" y="0"/>
                </a:moveTo>
                <a:lnTo>
                  <a:pt x="0" y="0"/>
                </a:lnTo>
                <a:lnTo>
                  <a:pt x="0" y="945280"/>
                </a:lnTo>
                <a:lnTo>
                  <a:pt x="2950391" y="945280"/>
                </a:lnTo>
                <a:lnTo>
                  <a:pt x="2950391" y="0"/>
                </a:lnTo>
                <a:close/>
              </a:path>
            </a:pathLst>
          </a:custGeom>
          <a:solidFill>
            <a:schemeClr val="accent5">
              <a:lumMod val="50000"/>
              <a:lumOff val="50000"/>
              <a:alpha val="3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D2FBB58-8AC1-23FC-87E6-62A45D7677D0}"/>
              </a:ext>
            </a:extLst>
          </p:cNvPr>
          <p:cNvSpPr/>
          <p:nvPr/>
        </p:nvSpPr>
        <p:spPr>
          <a:xfrm>
            <a:off x="8732530" y="6771267"/>
            <a:ext cx="100052" cy="1000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0DCE0F4-B79A-9F6C-F712-0F52ADD06CE3}"/>
              </a:ext>
            </a:extLst>
          </p:cNvPr>
          <p:cNvSpPr/>
          <p:nvPr/>
        </p:nvSpPr>
        <p:spPr>
          <a:xfrm>
            <a:off x="8547122" y="6754412"/>
            <a:ext cx="100052" cy="1000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60A5241-B46F-98F7-6DCF-74B864A3FCB2}"/>
              </a:ext>
            </a:extLst>
          </p:cNvPr>
          <p:cNvSpPr/>
          <p:nvPr/>
        </p:nvSpPr>
        <p:spPr>
          <a:xfrm>
            <a:off x="8551336" y="6623783"/>
            <a:ext cx="100052" cy="1000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289D605-ED61-A0C9-B9BE-A74123F7111B}"/>
              </a:ext>
            </a:extLst>
          </p:cNvPr>
          <p:cNvSpPr/>
          <p:nvPr/>
        </p:nvSpPr>
        <p:spPr>
          <a:xfrm>
            <a:off x="9339321" y="6712273"/>
            <a:ext cx="100052" cy="1000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C4F1113-0956-C4CF-79E4-A8FFEDA4942E}"/>
              </a:ext>
            </a:extLst>
          </p:cNvPr>
          <p:cNvSpPr/>
          <p:nvPr/>
        </p:nvSpPr>
        <p:spPr>
          <a:xfrm>
            <a:off x="10177872" y="6868185"/>
            <a:ext cx="100052" cy="1000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342DC72-98CC-7B3B-0078-25E11542194F}"/>
              </a:ext>
            </a:extLst>
          </p:cNvPr>
          <p:cNvSpPr/>
          <p:nvPr/>
        </p:nvSpPr>
        <p:spPr>
          <a:xfrm>
            <a:off x="10927933" y="5894792"/>
            <a:ext cx="100052" cy="1000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2DDEAFB-F991-BB80-AE1F-782F5872D54D}"/>
              </a:ext>
            </a:extLst>
          </p:cNvPr>
          <p:cNvSpPr/>
          <p:nvPr/>
        </p:nvSpPr>
        <p:spPr>
          <a:xfrm>
            <a:off x="9415170" y="5768377"/>
            <a:ext cx="100052" cy="1000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41B5704-2031-E340-E618-7137D6029B26}"/>
              </a:ext>
            </a:extLst>
          </p:cNvPr>
          <p:cNvSpPr/>
          <p:nvPr/>
        </p:nvSpPr>
        <p:spPr>
          <a:xfrm>
            <a:off x="7586370" y="6130766"/>
            <a:ext cx="100052" cy="1000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DE4F9E8-C4C9-F343-8056-D34113813D57}"/>
              </a:ext>
            </a:extLst>
          </p:cNvPr>
          <p:cNvSpPr/>
          <p:nvPr/>
        </p:nvSpPr>
        <p:spPr>
          <a:xfrm>
            <a:off x="10929933" y="5888450"/>
            <a:ext cx="100052" cy="1000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F9E9889F-57B3-B461-DEDE-541CDDF05D5B}"/>
              </a:ext>
            </a:extLst>
          </p:cNvPr>
          <p:cNvSpPr txBox="1">
            <a:spLocks/>
          </p:cNvSpPr>
          <p:nvPr/>
        </p:nvSpPr>
        <p:spPr>
          <a:xfrm>
            <a:off x="14314167" y="3433504"/>
            <a:ext cx="4348163" cy="1341438"/>
          </a:xfrm>
          <a:prstGeom prst="rect">
            <a:avLst/>
          </a:prstGeom>
        </p:spPr>
        <p:txBody>
          <a:bodyPr/>
          <a:lstStyle>
            <a:lvl1pPr marL="0" indent="0" algn="l" defTabSz="1507846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46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2570" marR="645795" defTabSz="914400">
              <a:lnSpc>
                <a:spcPct val="100000"/>
              </a:lnSpc>
              <a:spcBef>
                <a:spcPts val="95"/>
              </a:spcBef>
              <a:buFontTx/>
              <a:buNone/>
              <a:defRPr/>
            </a:pPr>
            <a:r>
              <a:rPr lang="en-US" sz="1800" i="1" dirty="0">
                <a:solidFill>
                  <a:srgbClr val="004047"/>
                </a:solidFill>
                <a:latin typeface="Futura PT Light"/>
                <a:cs typeface="Futura PT Light"/>
              </a:rPr>
              <a:t>Lorem</a:t>
            </a:r>
            <a:r>
              <a:rPr lang="en-US" sz="1800" i="1" spc="-30" dirty="0">
                <a:solidFill>
                  <a:srgbClr val="004047"/>
                </a:solidFill>
                <a:latin typeface="Futura PT Light"/>
                <a:cs typeface="Futura PT Light"/>
              </a:rPr>
              <a:t> </a:t>
            </a:r>
            <a:r>
              <a:rPr lang="en-US" sz="1800" i="1" dirty="0">
                <a:solidFill>
                  <a:srgbClr val="004047"/>
                </a:solidFill>
                <a:latin typeface="Futura PT Light"/>
                <a:cs typeface="Futura PT Light"/>
              </a:rPr>
              <a:t>ipsum</a:t>
            </a:r>
            <a:r>
              <a:rPr lang="en-US" sz="1800" i="1" spc="-25" dirty="0">
                <a:solidFill>
                  <a:srgbClr val="004047"/>
                </a:solidFill>
                <a:latin typeface="Futura PT Light"/>
                <a:cs typeface="Futura PT Light"/>
              </a:rPr>
              <a:t> </a:t>
            </a:r>
            <a:r>
              <a:rPr lang="en-US" sz="1800" i="1" dirty="0">
                <a:solidFill>
                  <a:srgbClr val="004047"/>
                </a:solidFill>
                <a:latin typeface="Futura PT Light"/>
                <a:cs typeface="Futura PT Light"/>
              </a:rPr>
              <a:t>dolor</a:t>
            </a:r>
            <a:r>
              <a:rPr lang="en-US" sz="1800" i="1" spc="-30" dirty="0">
                <a:solidFill>
                  <a:srgbClr val="004047"/>
                </a:solidFill>
                <a:latin typeface="Futura PT Light"/>
                <a:cs typeface="Futura PT Light"/>
              </a:rPr>
              <a:t> </a:t>
            </a:r>
            <a:r>
              <a:rPr lang="en-US" sz="1800" i="1" dirty="0">
                <a:solidFill>
                  <a:srgbClr val="004047"/>
                </a:solidFill>
                <a:latin typeface="Futura PT Light"/>
                <a:cs typeface="Futura PT Light"/>
              </a:rPr>
              <a:t>sit</a:t>
            </a:r>
            <a:r>
              <a:rPr lang="en-US" sz="1800" i="1" spc="-25" dirty="0">
                <a:solidFill>
                  <a:srgbClr val="004047"/>
                </a:solidFill>
                <a:latin typeface="Futura PT Light"/>
                <a:cs typeface="Futura PT Light"/>
              </a:rPr>
              <a:t> </a:t>
            </a:r>
            <a:r>
              <a:rPr lang="en-US" sz="1800" i="1" dirty="0" err="1">
                <a:solidFill>
                  <a:srgbClr val="004047"/>
                </a:solidFill>
                <a:latin typeface="Futura PT Light"/>
                <a:cs typeface="Futura PT Light"/>
              </a:rPr>
              <a:t>amet</a:t>
            </a:r>
            <a:r>
              <a:rPr lang="en-US" sz="1800" i="1" dirty="0">
                <a:solidFill>
                  <a:srgbClr val="004047"/>
                </a:solidFill>
                <a:latin typeface="Futura PT Light"/>
                <a:cs typeface="Futura PT Light"/>
              </a:rPr>
              <a:t>,</a:t>
            </a:r>
            <a:r>
              <a:rPr lang="en-US" sz="1800" i="1" spc="-30" dirty="0">
                <a:solidFill>
                  <a:srgbClr val="004047"/>
                </a:solidFill>
                <a:latin typeface="Futura PT Light"/>
                <a:cs typeface="Futura PT Light"/>
              </a:rPr>
              <a:t> </a:t>
            </a:r>
            <a:r>
              <a:rPr lang="en-US" sz="1800" i="1" spc="-10" dirty="0" err="1">
                <a:solidFill>
                  <a:srgbClr val="004047"/>
                </a:solidFill>
                <a:latin typeface="Futura PT Light"/>
                <a:cs typeface="Futura PT Light"/>
              </a:rPr>
              <a:t>consectetuer</a:t>
            </a:r>
            <a:r>
              <a:rPr lang="en-US" sz="1800" i="1" spc="-10" dirty="0">
                <a:solidFill>
                  <a:srgbClr val="004047"/>
                </a:solidFill>
                <a:latin typeface="Futura PT Light"/>
                <a:cs typeface="Futura PT Light"/>
              </a:rPr>
              <a:t> </a:t>
            </a:r>
            <a:r>
              <a:rPr lang="en-US" sz="1800" i="1" dirty="0" err="1">
                <a:solidFill>
                  <a:srgbClr val="004047"/>
                </a:solidFill>
                <a:latin typeface="Futura PT Light"/>
                <a:cs typeface="Futura PT Light"/>
              </a:rPr>
              <a:t>adipiscing</a:t>
            </a:r>
            <a:r>
              <a:rPr lang="en-US" sz="1800" i="1" spc="-45" dirty="0">
                <a:solidFill>
                  <a:srgbClr val="004047"/>
                </a:solidFill>
                <a:latin typeface="Futura PT Light"/>
                <a:cs typeface="Futura PT Light"/>
              </a:rPr>
              <a:t> </a:t>
            </a:r>
            <a:r>
              <a:rPr lang="en-US" sz="1800" i="1" dirty="0" err="1">
                <a:solidFill>
                  <a:srgbClr val="004047"/>
                </a:solidFill>
                <a:latin typeface="Futura PT Light"/>
                <a:cs typeface="Futura PT Light"/>
              </a:rPr>
              <a:t>elit</a:t>
            </a:r>
            <a:r>
              <a:rPr lang="en-US" sz="1800" i="1" dirty="0">
                <a:solidFill>
                  <a:srgbClr val="004047"/>
                </a:solidFill>
                <a:latin typeface="Futura PT Light"/>
                <a:cs typeface="Futura PT Light"/>
              </a:rPr>
              <a:t>,</a:t>
            </a:r>
            <a:r>
              <a:rPr lang="en-US" sz="1800" i="1" spc="-45" dirty="0">
                <a:solidFill>
                  <a:srgbClr val="004047"/>
                </a:solidFill>
                <a:latin typeface="Futura PT Light"/>
                <a:cs typeface="Futura PT Light"/>
              </a:rPr>
              <a:t> </a:t>
            </a:r>
            <a:r>
              <a:rPr lang="en-US" sz="1800" i="1" dirty="0">
                <a:solidFill>
                  <a:srgbClr val="004047"/>
                </a:solidFill>
                <a:latin typeface="Futura PT Light"/>
                <a:cs typeface="Futura PT Light"/>
              </a:rPr>
              <a:t>sed</a:t>
            </a:r>
            <a:r>
              <a:rPr lang="en-US" sz="1800" i="1" spc="-45" dirty="0">
                <a:solidFill>
                  <a:srgbClr val="004047"/>
                </a:solidFill>
                <a:latin typeface="Futura PT Light"/>
                <a:cs typeface="Futura PT Light"/>
              </a:rPr>
              <a:t> </a:t>
            </a:r>
            <a:r>
              <a:rPr lang="en-US" sz="1800" i="1" dirty="0">
                <a:solidFill>
                  <a:srgbClr val="004047"/>
                </a:solidFill>
                <a:latin typeface="Futura PT Light"/>
                <a:cs typeface="Futura PT Light"/>
              </a:rPr>
              <a:t>diam</a:t>
            </a:r>
            <a:r>
              <a:rPr lang="en-US" sz="1800" i="1" spc="-40" dirty="0">
                <a:solidFill>
                  <a:srgbClr val="004047"/>
                </a:solidFill>
                <a:latin typeface="Futura PT Light"/>
                <a:cs typeface="Futura PT Light"/>
              </a:rPr>
              <a:t> </a:t>
            </a:r>
            <a:r>
              <a:rPr lang="en-US" sz="1800" i="1" dirty="0" err="1">
                <a:solidFill>
                  <a:srgbClr val="004047"/>
                </a:solidFill>
                <a:latin typeface="Futura PT Light"/>
                <a:cs typeface="Futura PT Light"/>
              </a:rPr>
              <a:t>nonummy</a:t>
            </a:r>
            <a:r>
              <a:rPr lang="en-US" sz="1800" i="1" spc="-45" dirty="0">
                <a:solidFill>
                  <a:srgbClr val="004047"/>
                </a:solidFill>
                <a:latin typeface="Futura PT Light"/>
                <a:cs typeface="Futura PT Light"/>
              </a:rPr>
              <a:t> </a:t>
            </a:r>
            <a:r>
              <a:rPr lang="en-US" sz="1800" i="1" spc="-20" dirty="0" err="1">
                <a:solidFill>
                  <a:srgbClr val="004047"/>
                </a:solidFill>
                <a:latin typeface="Futura PT Light"/>
                <a:cs typeface="Futura PT Light"/>
              </a:rPr>
              <a:t>nibh</a:t>
            </a:r>
            <a:r>
              <a:rPr lang="en-US" sz="1800" i="1" spc="-20" dirty="0">
                <a:solidFill>
                  <a:srgbClr val="004047"/>
                </a:solidFill>
                <a:latin typeface="Futura PT Light"/>
                <a:cs typeface="Futura PT Light"/>
              </a:rPr>
              <a:t> </a:t>
            </a:r>
            <a:r>
              <a:rPr lang="en-US" sz="1800" i="1" dirty="0" err="1">
                <a:solidFill>
                  <a:srgbClr val="004047"/>
                </a:solidFill>
                <a:latin typeface="Futura PT Light"/>
                <a:cs typeface="Futura PT Light"/>
              </a:rPr>
              <a:t>euismod</a:t>
            </a:r>
            <a:r>
              <a:rPr lang="en-US" sz="1800" i="1" spc="-35" dirty="0">
                <a:solidFill>
                  <a:srgbClr val="004047"/>
                </a:solidFill>
                <a:latin typeface="Futura PT Light"/>
                <a:cs typeface="Futura PT Light"/>
              </a:rPr>
              <a:t> </a:t>
            </a:r>
            <a:r>
              <a:rPr lang="en-US" sz="1800" i="1" dirty="0" err="1">
                <a:solidFill>
                  <a:srgbClr val="004047"/>
                </a:solidFill>
                <a:latin typeface="Futura PT Light"/>
                <a:cs typeface="Futura PT Light"/>
              </a:rPr>
              <a:t>tincidunt</a:t>
            </a:r>
            <a:r>
              <a:rPr lang="en-US" sz="1800" i="1" spc="-30" dirty="0">
                <a:solidFill>
                  <a:srgbClr val="004047"/>
                </a:solidFill>
                <a:latin typeface="Futura PT Light"/>
                <a:cs typeface="Futura PT Light"/>
              </a:rPr>
              <a:t> </a:t>
            </a:r>
            <a:r>
              <a:rPr lang="en-US" sz="1800" i="1" spc="-25" dirty="0" err="1">
                <a:solidFill>
                  <a:srgbClr val="004047"/>
                </a:solidFill>
                <a:latin typeface="Futura PT Light"/>
                <a:cs typeface="Futura PT Light"/>
              </a:rPr>
              <a:t>ut.</a:t>
            </a:r>
            <a:endParaRPr lang="en-US" sz="1800" dirty="0">
              <a:solidFill>
                <a:srgbClr val="000000"/>
              </a:solidFill>
              <a:latin typeface="Futura PT Light"/>
              <a:cs typeface="Futura PT Light"/>
            </a:endParaRP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A6BED46E-C6AC-42DF-D4C3-0B609FB3BB00}"/>
              </a:ext>
            </a:extLst>
          </p:cNvPr>
          <p:cNvSpPr txBox="1">
            <a:spLocks/>
          </p:cNvSpPr>
          <p:nvPr/>
        </p:nvSpPr>
        <p:spPr>
          <a:xfrm>
            <a:off x="12736512" y="5197475"/>
            <a:ext cx="3182938" cy="4457700"/>
          </a:xfrm>
          <a:prstGeom prst="rect">
            <a:avLst/>
          </a:prstGeom>
        </p:spPr>
        <p:txBody>
          <a:bodyPr/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defRPr sz="46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9385" marR="232410" indent="0" defTabSz="914400">
              <a:lnSpc>
                <a:spcPct val="100000"/>
              </a:lnSpc>
              <a:spcBef>
                <a:spcPts val="95"/>
              </a:spcBef>
              <a:buFontTx/>
              <a:buNone/>
              <a:defRPr/>
            </a:pPr>
            <a:r>
              <a:rPr lang="en-US" sz="2400" dirty="0">
                <a:solidFill>
                  <a:srgbClr val="004047"/>
                </a:solidFill>
                <a:latin typeface="Futura PT Medium"/>
                <a:cs typeface="Futura PT Medium"/>
              </a:rPr>
              <a:t>Lorem</a:t>
            </a:r>
            <a:r>
              <a:rPr lang="en-US" sz="2400" spc="-9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2400" dirty="0">
                <a:solidFill>
                  <a:srgbClr val="004047"/>
                </a:solidFill>
                <a:latin typeface="Futura PT Medium"/>
                <a:cs typeface="Futura PT Medium"/>
              </a:rPr>
              <a:t>ipsum</a:t>
            </a:r>
            <a:r>
              <a:rPr lang="en-US" sz="2400" spc="-8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2400" dirty="0">
                <a:solidFill>
                  <a:srgbClr val="004047"/>
                </a:solidFill>
                <a:latin typeface="Futura PT Medium"/>
                <a:cs typeface="Futura PT Medium"/>
              </a:rPr>
              <a:t>dolor</a:t>
            </a:r>
            <a:r>
              <a:rPr lang="en-US" sz="2400" spc="-8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2400" spc="-25" dirty="0">
                <a:solidFill>
                  <a:srgbClr val="004047"/>
                </a:solidFill>
                <a:latin typeface="Futura PT Medium"/>
                <a:cs typeface="Futura PT Medium"/>
              </a:rPr>
              <a:t>sit </a:t>
            </a:r>
            <a:r>
              <a:rPr lang="en-US" sz="24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amet</a:t>
            </a:r>
            <a:r>
              <a:rPr lang="en-US" sz="24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</a:t>
            </a:r>
            <a:endParaRPr lang="en-US" sz="2400" dirty="0">
              <a:solidFill>
                <a:srgbClr val="000000"/>
              </a:solidFill>
              <a:latin typeface="Futura PT Medium"/>
              <a:cs typeface="Futura PT Medium"/>
            </a:endParaRPr>
          </a:p>
          <a:p>
            <a:pPr marL="159385" marR="153035" indent="0" defTabSz="914400">
              <a:lnSpc>
                <a:spcPct val="100000"/>
              </a:lnSpc>
              <a:spcBef>
                <a:spcPts val="1914"/>
              </a:spcBef>
              <a:buFontTx/>
              <a:buNone/>
              <a:defRPr/>
            </a:pPr>
            <a:r>
              <a:rPr lang="en-US" sz="1800" dirty="0">
                <a:solidFill>
                  <a:srgbClr val="FFFFFF"/>
                </a:solidFill>
                <a:latin typeface="Futura PT Book"/>
                <a:cs typeface="Futura PT Medium"/>
              </a:rPr>
              <a:t>Lorem</a:t>
            </a:r>
            <a:r>
              <a:rPr lang="en-US" sz="1800" spc="-4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Futura PT Book"/>
                <a:cs typeface="Futura PT Medium"/>
              </a:rPr>
              <a:t>ipsum</a:t>
            </a:r>
            <a:r>
              <a:rPr lang="en-US" sz="1800" spc="-4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Futura PT Book"/>
                <a:cs typeface="Futura PT Medium"/>
              </a:rPr>
              <a:t>dolor</a:t>
            </a:r>
            <a:r>
              <a:rPr lang="en-US" sz="1800" spc="-4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Futura PT Book"/>
                <a:cs typeface="Futura PT Medium"/>
              </a:rPr>
              <a:t>sit</a:t>
            </a:r>
            <a:r>
              <a:rPr lang="en-US" sz="1800" spc="-4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spc="-10" dirty="0" err="1">
                <a:solidFill>
                  <a:srgbClr val="FFFFFF"/>
                </a:solidFill>
                <a:latin typeface="Futura PT Book"/>
                <a:cs typeface="Futura PT Medium"/>
              </a:rPr>
              <a:t>amet</a:t>
            </a:r>
            <a:r>
              <a:rPr lang="en-US" sz="1800" spc="-10" dirty="0">
                <a:solidFill>
                  <a:srgbClr val="FFFFFF"/>
                </a:solidFill>
                <a:latin typeface="Futura PT Book"/>
                <a:cs typeface="Futura PT Medium"/>
              </a:rPr>
              <a:t>, </a:t>
            </a:r>
            <a:r>
              <a:rPr lang="en-US" sz="1800" dirty="0" err="1">
                <a:solidFill>
                  <a:srgbClr val="FFFFFF"/>
                </a:solidFill>
                <a:latin typeface="Futura PT Book"/>
                <a:cs typeface="Futura PT Medium"/>
              </a:rPr>
              <a:t>consectetuer</a:t>
            </a:r>
            <a:r>
              <a:rPr lang="en-US" sz="1800" spc="-5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utura PT Book"/>
                <a:cs typeface="Futura PT Medium"/>
              </a:rPr>
              <a:t>adipiscing</a:t>
            </a:r>
            <a:r>
              <a:rPr lang="en-US" sz="1800" spc="-5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spc="-10" dirty="0" err="1">
                <a:solidFill>
                  <a:srgbClr val="FFFFFF"/>
                </a:solidFill>
                <a:latin typeface="Futura PT Book"/>
                <a:cs typeface="Futura PT Medium"/>
              </a:rPr>
              <a:t>elit</a:t>
            </a:r>
            <a:r>
              <a:rPr lang="en-US" sz="1800" spc="-10" dirty="0">
                <a:solidFill>
                  <a:srgbClr val="FFFFFF"/>
                </a:solidFill>
                <a:latin typeface="Futura PT Book"/>
                <a:cs typeface="Futura PT Medium"/>
              </a:rPr>
              <a:t>, </a:t>
            </a:r>
            <a:r>
              <a:rPr lang="en-US" sz="1800" dirty="0">
                <a:solidFill>
                  <a:srgbClr val="FFFFFF"/>
                </a:solidFill>
                <a:latin typeface="Futura PT Book"/>
                <a:cs typeface="Futura PT Medium"/>
              </a:rPr>
              <a:t>sed</a:t>
            </a:r>
            <a:r>
              <a:rPr lang="en-US" sz="1800" spc="-4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Futura PT Book"/>
                <a:cs typeface="Futura PT Medium"/>
              </a:rPr>
              <a:t>diam</a:t>
            </a:r>
            <a:r>
              <a:rPr lang="en-US" sz="1800" spc="-4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utura PT Book"/>
                <a:cs typeface="Futura PT Medium"/>
              </a:rPr>
              <a:t>nonummy</a:t>
            </a:r>
            <a:r>
              <a:rPr lang="en-US" sz="1800" spc="-4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spc="-20" dirty="0" err="1">
                <a:solidFill>
                  <a:srgbClr val="FFFFFF"/>
                </a:solidFill>
                <a:latin typeface="Futura PT Book"/>
                <a:cs typeface="Futura PT Medium"/>
              </a:rPr>
              <a:t>nibh</a:t>
            </a:r>
            <a:r>
              <a:rPr lang="en-US" sz="1800" spc="-2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utura PT Book"/>
                <a:cs typeface="Futura PT Medium"/>
              </a:rPr>
              <a:t>euismod</a:t>
            </a:r>
            <a:r>
              <a:rPr lang="en-US" sz="1800" spc="-3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utura PT Book"/>
                <a:cs typeface="Futura PT Medium"/>
              </a:rPr>
              <a:t>tincidunt</a:t>
            </a:r>
            <a:r>
              <a:rPr lang="en-US" sz="1800" spc="-3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utura PT Book"/>
                <a:cs typeface="Futura PT Medium"/>
              </a:rPr>
              <a:t>ut</a:t>
            </a:r>
            <a:r>
              <a:rPr lang="en-US" sz="1800" spc="-3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spc="-10" dirty="0" err="1">
                <a:solidFill>
                  <a:srgbClr val="FFFFFF"/>
                </a:solidFill>
                <a:latin typeface="Futura PT Book"/>
                <a:cs typeface="Futura PT Medium"/>
              </a:rPr>
              <a:t>laoreet</a:t>
            </a:r>
            <a:r>
              <a:rPr lang="en-US" sz="1800" spc="-1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Futura PT Book"/>
                <a:cs typeface="Futura PT Medium"/>
              </a:rPr>
              <a:t>dolore</a:t>
            </a:r>
            <a:r>
              <a:rPr lang="en-US" sz="1800" spc="-25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Futura PT Book"/>
                <a:cs typeface="Futura PT Medium"/>
              </a:rPr>
              <a:t>magna</a:t>
            </a:r>
            <a:r>
              <a:rPr lang="en-US" sz="1800" spc="-25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utura PT Book"/>
                <a:cs typeface="Futura PT Medium"/>
              </a:rPr>
              <a:t>aliquam</a:t>
            </a:r>
            <a:r>
              <a:rPr lang="en-US" sz="1800" spc="-25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spc="-20" dirty="0" err="1">
                <a:solidFill>
                  <a:srgbClr val="FFFFFF"/>
                </a:solidFill>
                <a:latin typeface="Futura PT Book"/>
                <a:cs typeface="Futura PT Medium"/>
              </a:rPr>
              <a:t>erat</a:t>
            </a:r>
            <a:r>
              <a:rPr lang="en-US" sz="1800" spc="-2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utura PT Book"/>
                <a:cs typeface="Futura PT Medium"/>
              </a:rPr>
              <a:t>volutpat</a:t>
            </a:r>
            <a:r>
              <a:rPr lang="en-US" sz="1800" dirty="0">
                <a:solidFill>
                  <a:srgbClr val="FFFFFF"/>
                </a:solidFill>
                <a:latin typeface="Futura PT Book"/>
                <a:cs typeface="Futura PT Medium"/>
              </a:rPr>
              <a:t>.</a:t>
            </a:r>
            <a:r>
              <a:rPr lang="en-US" sz="1800" spc="-4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Futura PT Book"/>
                <a:cs typeface="Futura PT Medium"/>
              </a:rPr>
              <a:t>Ut</a:t>
            </a:r>
            <a:r>
              <a:rPr lang="en-US" sz="1800" spc="-35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utura PT Book"/>
                <a:cs typeface="Futura PT Medium"/>
              </a:rPr>
              <a:t>wisi</a:t>
            </a:r>
            <a:r>
              <a:rPr lang="en-US" sz="1800" spc="-35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utura PT Book"/>
                <a:cs typeface="Futura PT Medium"/>
              </a:rPr>
              <a:t>enim</a:t>
            </a:r>
            <a:r>
              <a:rPr lang="en-US" sz="1800" spc="-4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spc="-25" dirty="0">
                <a:solidFill>
                  <a:srgbClr val="FFFFFF"/>
                </a:solidFill>
                <a:latin typeface="Futura PT Book"/>
                <a:cs typeface="Futura PT Medium"/>
              </a:rPr>
              <a:t>ad </a:t>
            </a:r>
            <a:r>
              <a:rPr lang="en-US" sz="1800" dirty="0">
                <a:solidFill>
                  <a:srgbClr val="FFFFFF"/>
                </a:solidFill>
                <a:latin typeface="Futura PT Book"/>
                <a:cs typeface="Futura PT Medium"/>
              </a:rPr>
              <a:t>minim</a:t>
            </a:r>
            <a:r>
              <a:rPr lang="en-US" sz="1800" spc="-4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utura PT Book"/>
                <a:cs typeface="Futura PT Medium"/>
              </a:rPr>
              <a:t>veniam</a:t>
            </a:r>
            <a:r>
              <a:rPr lang="en-US" sz="1800" dirty="0">
                <a:solidFill>
                  <a:srgbClr val="FFFFFF"/>
                </a:solidFill>
                <a:latin typeface="Futura PT Book"/>
                <a:cs typeface="Futura PT Medium"/>
              </a:rPr>
              <a:t>,</a:t>
            </a:r>
            <a:r>
              <a:rPr lang="en-US" sz="1800" spc="-4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utura PT Book"/>
                <a:cs typeface="Futura PT Medium"/>
              </a:rPr>
              <a:t>quis</a:t>
            </a:r>
            <a:r>
              <a:rPr lang="en-US" sz="1800" spc="-4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spc="-10" dirty="0" err="1">
                <a:solidFill>
                  <a:srgbClr val="FFFFFF"/>
                </a:solidFill>
                <a:latin typeface="Futura PT Book"/>
                <a:cs typeface="Futura PT Medium"/>
              </a:rPr>
              <a:t>nostrud</a:t>
            </a:r>
            <a:r>
              <a:rPr lang="en-US" sz="1800" spc="-1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spc="-10" dirty="0" err="1">
                <a:solidFill>
                  <a:srgbClr val="FFFFFF"/>
                </a:solidFill>
                <a:latin typeface="Futura PT Book"/>
                <a:cs typeface="Futura PT Medium"/>
              </a:rPr>
              <a:t>exerci</a:t>
            </a:r>
            <a:r>
              <a:rPr lang="en-US" sz="1800" spc="-6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utura PT Book"/>
                <a:cs typeface="Futura PT Medium"/>
              </a:rPr>
              <a:t>tation</a:t>
            </a:r>
            <a:r>
              <a:rPr lang="en-US" sz="1800" spc="-55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spc="-10" dirty="0" err="1">
                <a:solidFill>
                  <a:srgbClr val="FFFFFF"/>
                </a:solidFill>
                <a:latin typeface="Futura PT Book"/>
                <a:cs typeface="Futura PT Medium"/>
              </a:rPr>
              <a:t>ullamcorper</a:t>
            </a:r>
            <a:r>
              <a:rPr lang="en-US" sz="1800" spc="-1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utura PT Book"/>
                <a:cs typeface="Futura PT Medium"/>
              </a:rPr>
              <a:t>suscipit</a:t>
            </a:r>
            <a:r>
              <a:rPr lang="en-US" sz="1800" spc="-25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utura PT Book"/>
                <a:cs typeface="Futura PT Medium"/>
              </a:rPr>
              <a:t>lobortis</a:t>
            </a:r>
            <a:r>
              <a:rPr lang="en-US" sz="1800" spc="-2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utura PT Book"/>
                <a:cs typeface="Futura PT Medium"/>
              </a:rPr>
              <a:t>nisl</a:t>
            </a:r>
            <a:r>
              <a:rPr lang="en-US" sz="1800" spc="-25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utura PT Book"/>
                <a:cs typeface="Futura PT Medium"/>
              </a:rPr>
              <a:t>ut</a:t>
            </a:r>
            <a:r>
              <a:rPr lang="en-US" sz="1800" spc="-2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spc="-10" dirty="0" err="1">
                <a:solidFill>
                  <a:srgbClr val="FFFFFF"/>
                </a:solidFill>
                <a:latin typeface="Futura PT Book"/>
                <a:cs typeface="Futura PT Medium"/>
              </a:rPr>
              <a:t>aliquip</a:t>
            </a:r>
            <a:r>
              <a:rPr lang="en-US" sz="1800" spc="-1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Futura PT Book"/>
                <a:cs typeface="Futura PT Medium"/>
              </a:rPr>
              <a:t>ex</a:t>
            </a:r>
            <a:r>
              <a:rPr lang="en-US" sz="1800" spc="-2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utura PT Book"/>
                <a:cs typeface="Futura PT Medium"/>
              </a:rPr>
              <a:t>ea</a:t>
            </a:r>
            <a:r>
              <a:rPr lang="en-US" sz="1800" spc="-2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utura PT Book"/>
                <a:cs typeface="Futura PT Medium"/>
              </a:rPr>
              <a:t>commodo</a:t>
            </a:r>
            <a:r>
              <a:rPr lang="en-US" sz="1800" spc="-15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spc="-10" dirty="0" err="1">
                <a:solidFill>
                  <a:srgbClr val="FFFFFF"/>
                </a:solidFill>
                <a:latin typeface="Futura PT Book"/>
                <a:cs typeface="Futura PT Medium"/>
              </a:rPr>
              <a:t>consequat</a:t>
            </a:r>
            <a:r>
              <a:rPr lang="en-US" sz="1800" spc="-10" dirty="0">
                <a:solidFill>
                  <a:srgbClr val="FFFFFF"/>
                </a:solidFill>
                <a:latin typeface="Futura PT Book"/>
                <a:cs typeface="Futura PT Medium"/>
              </a:rPr>
              <a:t>.</a:t>
            </a:r>
            <a:endParaRPr lang="en-US" sz="1800" dirty="0">
              <a:solidFill>
                <a:srgbClr val="000000"/>
              </a:solidFill>
              <a:latin typeface="Futura PT Book"/>
              <a:cs typeface="Futura PT Medium"/>
            </a:endParaRP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23643080-6ADC-6890-CFFA-947EEB2B7221}"/>
              </a:ext>
            </a:extLst>
          </p:cNvPr>
          <p:cNvSpPr txBox="1">
            <a:spLocks/>
          </p:cNvSpPr>
          <p:nvPr/>
        </p:nvSpPr>
        <p:spPr>
          <a:xfrm>
            <a:off x="15769440" y="5234271"/>
            <a:ext cx="3274210" cy="4267200"/>
          </a:xfrm>
          <a:prstGeom prst="rect">
            <a:avLst/>
          </a:prstGeom>
        </p:spPr>
        <p:txBody>
          <a:bodyPr/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defRPr sz="46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475" marR="1252855" indent="0" defTabSz="914400">
              <a:lnSpc>
                <a:spcPct val="100000"/>
              </a:lnSpc>
              <a:spcBef>
                <a:spcPts val="420"/>
              </a:spcBef>
              <a:buFontTx/>
              <a:buNone/>
              <a:defRPr/>
            </a:pPr>
            <a:r>
              <a:rPr lang="en-US" sz="24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Consectetuer</a:t>
            </a:r>
            <a:r>
              <a:rPr lang="en-US" sz="2400" spc="-1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24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adipiscing</a:t>
            </a:r>
            <a:endParaRPr lang="en-US" sz="2400" dirty="0">
              <a:solidFill>
                <a:srgbClr val="000000"/>
              </a:solidFill>
              <a:latin typeface="Futura PT Medium"/>
              <a:cs typeface="Futura PT Medium"/>
            </a:endParaRPr>
          </a:p>
          <a:p>
            <a:pPr marL="159385" marR="153035" indent="0" defTabSz="914400">
              <a:lnSpc>
                <a:spcPct val="100000"/>
              </a:lnSpc>
              <a:spcBef>
                <a:spcPts val="1914"/>
              </a:spcBef>
              <a:buFontTx/>
              <a:buNone/>
              <a:defRPr/>
            </a:pPr>
            <a:r>
              <a:rPr lang="en-US" sz="1800" dirty="0">
                <a:solidFill>
                  <a:srgbClr val="FFFFFF"/>
                </a:solidFill>
                <a:latin typeface="Futura PT Book"/>
                <a:cs typeface="Futura PT Medium"/>
              </a:rPr>
              <a:t>Lorem</a:t>
            </a:r>
            <a:r>
              <a:rPr lang="en-US" sz="1800" spc="-4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Futura PT Book"/>
                <a:cs typeface="Futura PT Medium"/>
              </a:rPr>
              <a:t>ipsum</a:t>
            </a:r>
            <a:r>
              <a:rPr lang="en-US" sz="1800" spc="-4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Futura PT Book"/>
                <a:cs typeface="Futura PT Medium"/>
              </a:rPr>
              <a:t>dolor</a:t>
            </a:r>
            <a:r>
              <a:rPr lang="en-US" sz="1800" spc="-4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Futura PT Book"/>
                <a:cs typeface="Futura PT Medium"/>
              </a:rPr>
              <a:t>sit</a:t>
            </a:r>
            <a:r>
              <a:rPr lang="en-US" sz="1800" spc="-4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spc="-10" dirty="0" err="1">
                <a:solidFill>
                  <a:srgbClr val="FFFFFF"/>
                </a:solidFill>
                <a:latin typeface="Futura PT Book"/>
                <a:cs typeface="Futura PT Medium"/>
              </a:rPr>
              <a:t>amet</a:t>
            </a:r>
            <a:r>
              <a:rPr lang="en-US" sz="1800" spc="-10" dirty="0">
                <a:solidFill>
                  <a:srgbClr val="FFFFFF"/>
                </a:solidFill>
                <a:latin typeface="Futura PT Book"/>
                <a:cs typeface="Futura PT Medium"/>
              </a:rPr>
              <a:t>, </a:t>
            </a:r>
            <a:r>
              <a:rPr lang="en-US" sz="1800" dirty="0" err="1">
                <a:solidFill>
                  <a:srgbClr val="FFFFFF"/>
                </a:solidFill>
                <a:latin typeface="Futura PT Book"/>
                <a:cs typeface="Futura PT Medium"/>
              </a:rPr>
              <a:t>consectetuer</a:t>
            </a:r>
            <a:r>
              <a:rPr lang="en-US" sz="1800" spc="-5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utura PT Book"/>
                <a:cs typeface="Futura PT Medium"/>
              </a:rPr>
              <a:t>adipiscing</a:t>
            </a:r>
            <a:r>
              <a:rPr lang="en-US" sz="1800" spc="-5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spc="-10" dirty="0" err="1">
                <a:solidFill>
                  <a:srgbClr val="FFFFFF"/>
                </a:solidFill>
                <a:latin typeface="Futura PT Book"/>
                <a:cs typeface="Futura PT Medium"/>
              </a:rPr>
              <a:t>elit</a:t>
            </a:r>
            <a:r>
              <a:rPr lang="en-US" sz="1800" spc="-10" dirty="0">
                <a:solidFill>
                  <a:srgbClr val="FFFFFF"/>
                </a:solidFill>
                <a:latin typeface="Futura PT Book"/>
                <a:cs typeface="Futura PT Medium"/>
              </a:rPr>
              <a:t>, </a:t>
            </a:r>
            <a:r>
              <a:rPr lang="en-US" sz="1800" dirty="0">
                <a:solidFill>
                  <a:srgbClr val="FFFFFF"/>
                </a:solidFill>
                <a:latin typeface="Futura PT Book"/>
                <a:cs typeface="Futura PT Medium"/>
              </a:rPr>
              <a:t>sed</a:t>
            </a:r>
            <a:r>
              <a:rPr lang="en-US" sz="1800" spc="-4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Futura PT Book"/>
                <a:cs typeface="Futura PT Medium"/>
              </a:rPr>
              <a:t>diam</a:t>
            </a:r>
            <a:r>
              <a:rPr lang="en-US" sz="1800" spc="-4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utura PT Book"/>
                <a:cs typeface="Futura PT Medium"/>
              </a:rPr>
              <a:t>nonummy</a:t>
            </a:r>
            <a:r>
              <a:rPr lang="en-US" sz="1800" spc="-4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spc="-20" dirty="0" err="1">
                <a:solidFill>
                  <a:srgbClr val="FFFFFF"/>
                </a:solidFill>
                <a:latin typeface="Futura PT Book"/>
                <a:cs typeface="Futura PT Medium"/>
              </a:rPr>
              <a:t>nibh</a:t>
            </a:r>
            <a:r>
              <a:rPr lang="en-US" sz="1800" spc="-2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utura PT Book"/>
                <a:cs typeface="Futura PT Medium"/>
              </a:rPr>
              <a:t>euismod</a:t>
            </a:r>
            <a:r>
              <a:rPr lang="en-US" sz="1800" spc="-3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utura PT Book"/>
                <a:cs typeface="Futura PT Medium"/>
              </a:rPr>
              <a:t>tincidunt</a:t>
            </a:r>
            <a:r>
              <a:rPr lang="en-US" sz="1800" spc="-3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utura PT Book"/>
                <a:cs typeface="Futura PT Medium"/>
              </a:rPr>
              <a:t>ut</a:t>
            </a:r>
            <a:r>
              <a:rPr lang="en-US" sz="1800" spc="-3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spc="-10" dirty="0" err="1">
                <a:solidFill>
                  <a:srgbClr val="FFFFFF"/>
                </a:solidFill>
                <a:latin typeface="Futura PT Book"/>
                <a:cs typeface="Futura PT Medium"/>
              </a:rPr>
              <a:t>laoreet</a:t>
            </a:r>
            <a:r>
              <a:rPr lang="en-US" sz="1800" spc="-1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Futura PT Book"/>
                <a:cs typeface="Futura PT Medium"/>
              </a:rPr>
              <a:t>dolore</a:t>
            </a:r>
            <a:r>
              <a:rPr lang="en-US" sz="1800" spc="-25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Futura PT Book"/>
                <a:cs typeface="Futura PT Medium"/>
              </a:rPr>
              <a:t>magna</a:t>
            </a:r>
            <a:r>
              <a:rPr lang="en-US" sz="1800" spc="-25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utura PT Book"/>
                <a:cs typeface="Futura PT Medium"/>
              </a:rPr>
              <a:t>aliquam</a:t>
            </a:r>
            <a:r>
              <a:rPr lang="en-US" sz="1800" spc="-25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spc="-20" dirty="0" err="1">
                <a:solidFill>
                  <a:srgbClr val="FFFFFF"/>
                </a:solidFill>
                <a:latin typeface="Futura PT Book"/>
                <a:cs typeface="Futura PT Medium"/>
              </a:rPr>
              <a:t>erat</a:t>
            </a:r>
            <a:r>
              <a:rPr lang="en-US" sz="1800" spc="-2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utura PT Book"/>
                <a:cs typeface="Futura PT Medium"/>
              </a:rPr>
              <a:t>volutpat</a:t>
            </a:r>
            <a:r>
              <a:rPr lang="en-US" sz="1800" dirty="0">
                <a:solidFill>
                  <a:srgbClr val="FFFFFF"/>
                </a:solidFill>
                <a:latin typeface="Futura PT Book"/>
                <a:cs typeface="Futura PT Medium"/>
              </a:rPr>
              <a:t>.</a:t>
            </a:r>
            <a:r>
              <a:rPr lang="en-US" sz="1800" spc="-4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Futura PT Book"/>
                <a:cs typeface="Futura PT Medium"/>
              </a:rPr>
              <a:t>Ut</a:t>
            </a:r>
            <a:r>
              <a:rPr lang="en-US" sz="1800" spc="-35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utura PT Book"/>
                <a:cs typeface="Futura PT Medium"/>
              </a:rPr>
              <a:t>wisi</a:t>
            </a:r>
            <a:r>
              <a:rPr lang="en-US" sz="1800" spc="-35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utura PT Book"/>
                <a:cs typeface="Futura PT Medium"/>
              </a:rPr>
              <a:t>enim</a:t>
            </a:r>
            <a:r>
              <a:rPr lang="en-US" sz="1800" spc="-4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spc="-25" dirty="0">
                <a:solidFill>
                  <a:srgbClr val="FFFFFF"/>
                </a:solidFill>
                <a:latin typeface="Futura PT Book"/>
                <a:cs typeface="Futura PT Medium"/>
              </a:rPr>
              <a:t>ad </a:t>
            </a:r>
            <a:r>
              <a:rPr lang="en-US" sz="1800" dirty="0">
                <a:solidFill>
                  <a:srgbClr val="FFFFFF"/>
                </a:solidFill>
                <a:latin typeface="Futura PT Book"/>
                <a:cs typeface="Futura PT Medium"/>
              </a:rPr>
              <a:t>minim</a:t>
            </a:r>
            <a:r>
              <a:rPr lang="en-US" sz="1800" spc="-4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utura PT Book"/>
                <a:cs typeface="Futura PT Medium"/>
              </a:rPr>
              <a:t>veniam</a:t>
            </a:r>
            <a:r>
              <a:rPr lang="en-US" sz="1800" dirty="0">
                <a:solidFill>
                  <a:srgbClr val="FFFFFF"/>
                </a:solidFill>
                <a:latin typeface="Futura PT Book"/>
                <a:cs typeface="Futura PT Medium"/>
              </a:rPr>
              <a:t>,</a:t>
            </a:r>
            <a:r>
              <a:rPr lang="en-US" sz="1800" spc="-4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utura PT Book"/>
                <a:cs typeface="Futura PT Medium"/>
              </a:rPr>
              <a:t>quis</a:t>
            </a:r>
            <a:r>
              <a:rPr lang="en-US" sz="1800" spc="-4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spc="-10" dirty="0" err="1">
                <a:solidFill>
                  <a:srgbClr val="FFFFFF"/>
                </a:solidFill>
                <a:latin typeface="Futura PT Book"/>
                <a:cs typeface="Futura PT Medium"/>
              </a:rPr>
              <a:t>nostrud</a:t>
            </a:r>
            <a:r>
              <a:rPr lang="en-US" sz="1800" spc="-1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spc="-10" dirty="0" err="1">
                <a:solidFill>
                  <a:srgbClr val="FFFFFF"/>
                </a:solidFill>
                <a:latin typeface="Futura PT Book"/>
                <a:cs typeface="Futura PT Medium"/>
              </a:rPr>
              <a:t>exerci</a:t>
            </a:r>
            <a:r>
              <a:rPr lang="en-US" sz="1800" spc="-6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utura PT Book"/>
                <a:cs typeface="Futura PT Medium"/>
              </a:rPr>
              <a:t>tation</a:t>
            </a:r>
            <a:r>
              <a:rPr lang="en-US" sz="1800" spc="-55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spc="-10" dirty="0" err="1">
                <a:solidFill>
                  <a:srgbClr val="FFFFFF"/>
                </a:solidFill>
                <a:latin typeface="Futura PT Book"/>
                <a:cs typeface="Futura PT Medium"/>
              </a:rPr>
              <a:t>ullamcorper</a:t>
            </a:r>
            <a:r>
              <a:rPr lang="en-US" sz="1800" spc="-1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utura PT Book"/>
                <a:cs typeface="Futura PT Medium"/>
              </a:rPr>
              <a:t>suscipit</a:t>
            </a:r>
            <a:r>
              <a:rPr lang="en-US" sz="1800" spc="-25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utura PT Book"/>
                <a:cs typeface="Futura PT Medium"/>
              </a:rPr>
              <a:t>lobortis</a:t>
            </a:r>
            <a:r>
              <a:rPr lang="en-US" sz="1800" spc="-2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utura PT Book"/>
                <a:cs typeface="Futura PT Medium"/>
              </a:rPr>
              <a:t>nisl</a:t>
            </a:r>
            <a:r>
              <a:rPr lang="en-US" sz="1800" spc="-25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utura PT Book"/>
                <a:cs typeface="Futura PT Medium"/>
              </a:rPr>
              <a:t>ut</a:t>
            </a:r>
            <a:r>
              <a:rPr lang="en-US" sz="1800" spc="-2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spc="-10" dirty="0" err="1">
                <a:solidFill>
                  <a:srgbClr val="FFFFFF"/>
                </a:solidFill>
                <a:latin typeface="Futura PT Book"/>
                <a:cs typeface="Futura PT Medium"/>
              </a:rPr>
              <a:t>aliquip</a:t>
            </a:r>
            <a:r>
              <a:rPr lang="en-US" sz="1800" spc="-1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Futura PT Book"/>
                <a:cs typeface="Futura PT Medium"/>
              </a:rPr>
              <a:t>ex</a:t>
            </a:r>
            <a:r>
              <a:rPr lang="en-US" sz="1800" spc="-2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utura PT Book"/>
                <a:cs typeface="Futura PT Medium"/>
              </a:rPr>
              <a:t>ea</a:t>
            </a:r>
            <a:r>
              <a:rPr lang="en-US" sz="1800" spc="-20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utura PT Book"/>
                <a:cs typeface="Futura PT Medium"/>
              </a:rPr>
              <a:t>commodo</a:t>
            </a:r>
            <a:r>
              <a:rPr lang="en-US" sz="1800" spc="-15" dirty="0">
                <a:solidFill>
                  <a:srgbClr val="FFFFFF"/>
                </a:solidFill>
                <a:latin typeface="Futura PT Book"/>
                <a:cs typeface="Futura PT Medium"/>
              </a:rPr>
              <a:t> </a:t>
            </a:r>
            <a:r>
              <a:rPr lang="en-US" sz="1800" spc="-10" dirty="0" err="1">
                <a:solidFill>
                  <a:srgbClr val="FFFFFF"/>
                </a:solidFill>
                <a:latin typeface="Futura PT Book"/>
                <a:cs typeface="Futura PT Medium"/>
              </a:rPr>
              <a:t>consequat</a:t>
            </a:r>
            <a:r>
              <a:rPr lang="en-US" sz="1800" spc="-10" dirty="0">
                <a:solidFill>
                  <a:srgbClr val="FFFFFF"/>
                </a:solidFill>
                <a:latin typeface="Futura PT Book"/>
                <a:cs typeface="Futura PT Medium"/>
              </a:rPr>
              <a:t>.</a:t>
            </a:r>
            <a:endParaRPr lang="en-US" sz="1800" dirty="0">
              <a:solidFill>
                <a:srgbClr val="000000"/>
              </a:solidFill>
              <a:latin typeface="Futura PT Book"/>
              <a:cs typeface="Futura PT Medium"/>
            </a:endParaRPr>
          </a:p>
        </p:txBody>
      </p:sp>
      <p:sp>
        <p:nvSpPr>
          <p:cNvPr id="32" name="Text Placeholder 13">
            <a:hlinkClick r:id="rId6"/>
            <a:extLst>
              <a:ext uri="{FF2B5EF4-FFF2-40B4-BE49-F238E27FC236}">
                <a16:creationId xmlns:a16="http://schemas.microsoft.com/office/drawing/2014/main" id="{0368DFA9-31BA-41C8-DD32-9C24645AC882}"/>
              </a:ext>
            </a:extLst>
          </p:cNvPr>
          <p:cNvSpPr txBox="1">
            <a:spLocks/>
          </p:cNvSpPr>
          <p:nvPr/>
        </p:nvSpPr>
        <p:spPr>
          <a:xfrm>
            <a:off x="1142336" y="10571516"/>
            <a:ext cx="2375562" cy="400110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omancables.com</a:t>
            </a:r>
            <a:endParaRPr lang="en-OM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electrical cord with a plug&#10;&#10;AI-generated content may be incorrect.">
            <a:extLst>
              <a:ext uri="{FF2B5EF4-FFF2-40B4-BE49-F238E27FC236}">
                <a16:creationId xmlns:a16="http://schemas.microsoft.com/office/drawing/2014/main" id="{7A5F0E23-407B-61F7-FF40-D676FD7E8B7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3" t="16600" r="40766" b="18112"/>
          <a:stretch>
            <a:fillRect/>
          </a:stretch>
        </p:blipFill>
        <p:spPr>
          <a:xfrm rot="5400000">
            <a:off x="4397375" y="-4397375"/>
            <a:ext cx="11309350" cy="20104100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29609F56-DEFC-48DC-1508-4C7941757302}"/>
              </a:ext>
            </a:extLst>
          </p:cNvPr>
          <p:cNvSpPr/>
          <p:nvPr/>
        </p:nvSpPr>
        <p:spPr>
          <a:xfrm>
            <a:off x="1047088" y="1047882"/>
            <a:ext cx="18010505" cy="9214485"/>
          </a:xfrm>
          <a:custGeom>
            <a:avLst/>
            <a:gdLst/>
            <a:ahLst/>
            <a:cxnLst/>
            <a:rect l="l" t="t" r="r" b="b"/>
            <a:pathLst>
              <a:path w="18010505" h="9214485">
                <a:moveTo>
                  <a:pt x="0" y="9214379"/>
                </a:moveTo>
                <a:lnTo>
                  <a:pt x="18009922" y="9214379"/>
                </a:lnTo>
                <a:lnTo>
                  <a:pt x="18009922" y="0"/>
                </a:lnTo>
                <a:lnTo>
                  <a:pt x="0" y="0"/>
                </a:lnTo>
                <a:lnTo>
                  <a:pt x="0" y="9214379"/>
                </a:lnTo>
                <a:close/>
              </a:path>
            </a:pathLst>
          </a:custGeom>
          <a:ln w="20941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D201621B-8206-96E0-9F05-A45EF05637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053" y="1616075"/>
            <a:ext cx="3836919" cy="14478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4067536-EC16-170E-1090-79A1681681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CF2FD1-29AB-DB2B-B871-11572EC335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F2C180A-4271-E9A1-BF66-C0DF6DB6FF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6" name="Text Placeholder 13">
            <a:hlinkClick r:id="rId6"/>
            <a:extLst>
              <a:ext uri="{FF2B5EF4-FFF2-40B4-BE49-F238E27FC236}">
                <a16:creationId xmlns:a16="http://schemas.microsoft.com/office/drawing/2014/main" id="{4C64D65B-D7B8-E588-8F38-3FB2444C7D53}"/>
              </a:ext>
            </a:extLst>
          </p:cNvPr>
          <p:cNvSpPr txBox="1">
            <a:spLocks/>
          </p:cNvSpPr>
          <p:nvPr/>
        </p:nvSpPr>
        <p:spPr>
          <a:xfrm>
            <a:off x="1142336" y="10571516"/>
            <a:ext cx="2375562" cy="400110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omancables.com</a:t>
            </a:r>
            <a:endParaRPr lang="en-OM" dirty="0"/>
          </a:p>
        </p:txBody>
      </p:sp>
    </p:spTree>
    <p:extLst>
      <p:ext uri="{BB962C8B-B14F-4D97-AF65-F5344CB8AC3E}">
        <p14:creationId xmlns:p14="http://schemas.microsoft.com/office/powerpoint/2010/main" val="1233945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EBA84500-1E34-438C-9EAD-83C51C91762B}"/>
              </a:ext>
            </a:extLst>
          </p:cNvPr>
          <p:cNvSpPr/>
          <p:nvPr/>
        </p:nvSpPr>
        <p:spPr>
          <a:xfrm>
            <a:off x="8140537" y="8814620"/>
            <a:ext cx="9358567" cy="72000"/>
          </a:xfrm>
          <a:custGeom>
            <a:avLst/>
            <a:gdLst/>
            <a:ahLst/>
            <a:cxnLst/>
            <a:rect l="l" t="t" r="r" b="b"/>
            <a:pathLst>
              <a:path w="8341359" h="58420">
                <a:moveTo>
                  <a:pt x="8341306" y="0"/>
                </a:moveTo>
                <a:lnTo>
                  <a:pt x="0" y="0"/>
                </a:lnTo>
                <a:lnTo>
                  <a:pt x="0" y="58354"/>
                </a:lnTo>
                <a:lnTo>
                  <a:pt x="8341306" y="58354"/>
                </a:lnTo>
                <a:lnTo>
                  <a:pt x="834130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 descr="$PPTXTitle"/>
          <p:cNvSpPr txBox="1">
            <a:spLocks noGrp="1"/>
          </p:cNvSpPr>
          <p:nvPr>
            <p:ph type="title"/>
          </p:nvPr>
        </p:nvSpPr>
        <p:spPr>
          <a:xfrm>
            <a:off x="1368000" y="1445533"/>
            <a:ext cx="5852771" cy="1681871"/>
          </a:xfrm>
        </p:spPr>
        <p:txBody>
          <a:bodyPr vert="horz" wrap="square" lIns="0" tIns="11430" rIns="0" bIns="0" rtlCol="0">
            <a:spAutoFit/>
          </a:bodyPr>
          <a:lstStyle/>
          <a:p>
            <a:r>
              <a:rPr lang="en-US" sz="6000" dirty="0"/>
              <a:t>Financial Page Template 01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CBBEE2A-4C8F-9BA5-88DB-6F31FF609D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68000" y="3444876"/>
            <a:ext cx="5915021" cy="18596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endParaRPr lang="en-US" dirty="0"/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A6DA64A8-49E3-0D1B-9D7C-417DB9FC5F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68000" y="5502275"/>
            <a:ext cx="5915018" cy="22098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09" name="Text Placeholder 108">
            <a:extLst>
              <a:ext uri="{FF2B5EF4-FFF2-40B4-BE49-F238E27FC236}">
                <a16:creationId xmlns:a16="http://schemas.microsoft.com/office/drawing/2014/main" id="{02EDB728-6B8C-7167-C532-723007A8C0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68000" y="7851028"/>
            <a:ext cx="5915018" cy="22098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3600" dirty="0"/>
              <a:t>Lorem ipsum dolor sit </a:t>
            </a:r>
            <a:r>
              <a:rPr lang="en-US" sz="3600" dirty="0" err="1"/>
              <a:t>amet</a:t>
            </a:r>
            <a:r>
              <a:rPr lang="en-US" sz="3600" dirty="0"/>
              <a:t>, </a:t>
            </a:r>
            <a:r>
              <a:rPr lang="en-US" sz="3600" dirty="0" err="1"/>
              <a:t>consectetuer</a:t>
            </a:r>
            <a:r>
              <a:rPr lang="en-US" sz="3600" dirty="0"/>
              <a:t> </a:t>
            </a:r>
            <a:r>
              <a:rPr lang="en-US" sz="3600" dirty="0" err="1"/>
              <a:t>adipiscing</a:t>
            </a:r>
            <a:r>
              <a:rPr lang="en-US" sz="3600" dirty="0"/>
              <a:t> </a:t>
            </a:r>
            <a:r>
              <a:rPr lang="en-US" sz="3600" dirty="0" err="1"/>
              <a:t>elit</a:t>
            </a:r>
            <a:r>
              <a:rPr lang="en-US" sz="3600" dirty="0"/>
              <a:t>.</a:t>
            </a:r>
            <a:endParaRPr lang="en-OM" sz="3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E5D7BC-169C-4D7F-3A38-5B1DE3980F3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750819" y="9464675"/>
            <a:ext cx="1093787" cy="523875"/>
          </a:xfrm>
        </p:spPr>
        <p:txBody>
          <a:bodyPr>
            <a:normAutofit/>
          </a:bodyPr>
          <a:lstStyle/>
          <a:p>
            <a:r>
              <a:rPr lang="en-US"/>
              <a:t>Lorem ipsum dolor sit</a:t>
            </a:r>
            <a:endParaRPr lang="en-OM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6E54B0-C29F-75D1-981D-1337EF32DC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491696" y="9464675"/>
            <a:ext cx="1093787" cy="523875"/>
          </a:xfrm>
        </p:spPr>
        <p:txBody>
          <a:bodyPr>
            <a:normAutofit/>
          </a:bodyPr>
          <a:lstStyle/>
          <a:p>
            <a:r>
              <a:rPr lang="en-US"/>
              <a:t>Lorem ipsum dolor sit</a:t>
            </a:r>
            <a:endParaRPr lang="en-OM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EED314-C528-7659-F822-B78DCA4E7C5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232573" y="9464675"/>
            <a:ext cx="1093787" cy="523875"/>
          </a:xfrm>
        </p:spPr>
        <p:txBody>
          <a:bodyPr>
            <a:normAutofit/>
          </a:bodyPr>
          <a:lstStyle/>
          <a:p>
            <a:r>
              <a:rPr lang="en-US"/>
              <a:t>Lorem ipsum dolor sit</a:t>
            </a:r>
            <a:endParaRPr lang="en-OM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1FD40D-FF4A-C676-ED2D-853DE468553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867942" y="9464675"/>
            <a:ext cx="1093787" cy="523875"/>
          </a:xfrm>
        </p:spPr>
        <p:txBody>
          <a:bodyPr>
            <a:normAutofit/>
          </a:bodyPr>
          <a:lstStyle/>
          <a:p>
            <a:r>
              <a:rPr lang="en-US"/>
              <a:t>Lorem ipsum dolor sit</a:t>
            </a:r>
            <a:endParaRPr lang="en-OM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D72ABCBC-7AAD-DD3D-213D-129F3E81A9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10295EBB-9B09-AB2E-8399-77A45AE4D3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94D5A837-54D6-0F1D-159A-5E8A0647768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DC4B0455-DACF-C4F6-5A04-9F87E91BCED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graphicFrame>
        <p:nvGraphicFramePr>
          <p:cNvPr id="37" name="Diagram 36">
            <a:extLst>
              <a:ext uri="{FF2B5EF4-FFF2-40B4-BE49-F238E27FC236}">
                <a16:creationId xmlns:a16="http://schemas.microsoft.com/office/drawing/2014/main" id="{2FDCA183-DAE6-F524-DAAB-FF963DA231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0277318"/>
              </p:ext>
            </p:extLst>
          </p:nvPr>
        </p:nvGraphicFramePr>
        <p:xfrm>
          <a:off x="8054404" y="1453583"/>
          <a:ext cx="10074846" cy="6318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3" name="Pie 52">
            <a:extLst>
              <a:ext uri="{FF2B5EF4-FFF2-40B4-BE49-F238E27FC236}">
                <a16:creationId xmlns:a16="http://schemas.microsoft.com/office/drawing/2014/main" id="{CC1D37A1-4F2E-C83B-D4AC-E132CBA372D6}"/>
              </a:ext>
            </a:extLst>
          </p:cNvPr>
          <p:cNvSpPr/>
          <p:nvPr/>
        </p:nvSpPr>
        <p:spPr>
          <a:xfrm rot="10800000">
            <a:off x="7471070" y="3356051"/>
            <a:ext cx="1922553" cy="2681287"/>
          </a:xfrm>
          <a:prstGeom prst="pie">
            <a:avLst>
              <a:gd name="adj1" fmla="val 5466133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766F6FB-F323-C963-02FD-8EFABD11FA88}"/>
              </a:ext>
            </a:extLst>
          </p:cNvPr>
          <p:cNvSpPr txBox="1"/>
          <p:nvPr/>
        </p:nvSpPr>
        <p:spPr>
          <a:xfrm>
            <a:off x="8554545" y="1945632"/>
            <a:ext cx="939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OM" sz="6000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9A968C-7A17-9A44-BD82-749AE9D23EA9}"/>
              </a:ext>
            </a:extLst>
          </p:cNvPr>
          <p:cNvSpPr txBox="1"/>
          <p:nvPr/>
        </p:nvSpPr>
        <p:spPr>
          <a:xfrm>
            <a:off x="9671050" y="3379985"/>
            <a:ext cx="939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OM" sz="6000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E844743-8EB4-C05B-D6B4-A41D725FB04C}"/>
              </a:ext>
            </a:extLst>
          </p:cNvPr>
          <p:cNvSpPr txBox="1"/>
          <p:nvPr/>
        </p:nvSpPr>
        <p:spPr>
          <a:xfrm>
            <a:off x="9747250" y="4892675"/>
            <a:ext cx="939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OM" sz="6000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6A1EE36-90BB-FAD5-872B-D20E67292434}"/>
              </a:ext>
            </a:extLst>
          </p:cNvPr>
          <p:cNvSpPr txBox="1"/>
          <p:nvPr/>
        </p:nvSpPr>
        <p:spPr>
          <a:xfrm>
            <a:off x="8579258" y="6302478"/>
            <a:ext cx="939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OM" sz="6000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sp>
        <p:nvSpPr>
          <p:cNvPr id="5" name="Text Placeholder 13">
            <a:hlinkClick r:id="rId8"/>
            <a:extLst>
              <a:ext uri="{FF2B5EF4-FFF2-40B4-BE49-F238E27FC236}">
                <a16:creationId xmlns:a16="http://schemas.microsoft.com/office/drawing/2014/main" id="{94492173-6AA5-A949-7AE7-500232A378D1}"/>
              </a:ext>
            </a:extLst>
          </p:cNvPr>
          <p:cNvSpPr txBox="1">
            <a:spLocks/>
          </p:cNvSpPr>
          <p:nvPr/>
        </p:nvSpPr>
        <p:spPr>
          <a:xfrm>
            <a:off x="1142336" y="10571516"/>
            <a:ext cx="2375562" cy="400110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omancables.com</a:t>
            </a:r>
            <a:endParaRPr lang="en-OM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/>
          </p:cNvSpPr>
          <p:nvPr/>
        </p:nvSpPr>
        <p:spPr>
          <a:xfrm>
            <a:off x="1361215" y="3273848"/>
            <a:ext cx="17381855" cy="6678190"/>
          </a:xfrm>
          <a:custGeom>
            <a:avLst/>
            <a:gdLst/>
            <a:ahLst/>
            <a:cxnLst/>
            <a:rect l="l" t="t" r="r" b="b"/>
            <a:pathLst>
              <a:path w="17381855" h="6778625">
                <a:moveTo>
                  <a:pt x="17381669" y="0"/>
                </a:moveTo>
                <a:lnTo>
                  <a:pt x="0" y="0"/>
                </a:lnTo>
                <a:lnTo>
                  <a:pt x="0" y="6778201"/>
                </a:lnTo>
                <a:lnTo>
                  <a:pt x="17381669" y="6778201"/>
                </a:lnTo>
                <a:lnTo>
                  <a:pt x="1738166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373008" y="1356663"/>
            <a:ext cx="5783437" cy="1575431"/>
          </a:xfrm>
        </p:spPr>
        <p:txBody>
          <a:bodyPr vert="horz" wrap="square" lIns="0" tIns="12700" rIns="0" bIns="0" rtlCol="0" anchor="t">
            <a:spAutoFit/>
          </a:bodyPr>
          <a:lstStyle/>
          <a:p>
            <a:r>
              <a:rPr lang="en-US" dirty="0"/>
              <a:t>Financial Page Template 02</a:t>
            </a:r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F30CEDD6-BEB6-FC0E-F875-308AAE80BF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37450" y="1463675"/>
            <a:ext cx="11206163" cy="1201738"/>
          </a:xfrm>
        </p:spPr>
        <p:txBody>
          <a:bodyPr>
            <a:norm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91905" y="8269349"/>
            <a:ext cx="9343729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chemeClr val="accent5"/>
                </a:solidFill>
                <a:latin typeface="Futura PT Medium"/>
                <a:cs typeface="Futura PT Medium"/>
              </a:rPr>
              <a:t>Lorem</a:t>
            </a:r>
            <a:r>
              <a:rPr sz="2800" spc="-65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2800" dirty="0">
                <a:solidFill>
                  <a:schemeClr val="accent5"/>
                </a:solidFill>
                <a:latin typeface="Futura PT Medium"/>
                <a:cs typeface="Futura PT Medium"/>
              </a:rPr>
              <a:t>ipsum</a:t>
            </a:r>
            <a:r>
              <a:rPr sz="2800" spc="-60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2800" dirty="0">
                <a:solidFill>
                  <a:schemeClr val="accent5"/>
                </a:solidFill>
                <a:latin typeface="Futura PT Medium"/>
                <a:cs typeface="Futura PT Medium"/>
              </a:rPr>
              <a:t>dolor</a:t>
            </a:r>
            <a:r>
              <a:rPr sz="2800" spc="-60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2800" dirty="0">
                <a:solidFill>
                  <a:schemeClr val="accent5"/>
                </a:solidFill>
                <a:latin typeface="Futura PT Medium"/>
                <a:cs typeface="Futura PT Medium"/>
              </a:rPr>
              <a:t>sit</a:t>
            </a:r>
            <a:r>
              <a:rPr sz="2800" spc="-65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2800" dirty="0">
                <a:solidFill>
                  <a:schemeClr val="accent5"/>
                </a:solidFill>
                <a:latin typeface="Futura PT Medium"/>
                <a:cs typeface="Futura PT Medium"/>
              </a:rPr>
              <a:t>amet,</a:t>
            </a:r>
            <a:r>
              <a:rPr sz="2800" spc="-60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2800" dirty="0">
                <a:solidFill>
                  <a:schemeClr val="accent5"/>
                </a:solidFill>
                <a:latin typeface="Futura PT Medium"/>
                <a:cs typeface="Futura PT Medium"/>
              </a:rPr>
              <a:t>consectetuer</a:t>
            </a:r>
            <a:r>
              <a:rPr sz="2800" spc="-60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2800" dirty="0">
                <a:solidFill>
                  <a:schemeClr val="accent5"/>
                </a:solidFill>
                <a:latin typeface="Futura PT Medium"/>
                <a:cs typeface="Futura PT Medium"/>
              </a:rPr>
              <a:t>adipiscing</a:t>
            </a:r>
            <a:r>
              <a:rPr sz="2800" spc="-65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2800" spc="-10" dirty="0">
                <a:solidFill>
                  <a:schemeClr val="accent5"/>
                </a:solidFill>
                <a:latin typeface="Futura PT Medium"/>
                <a:cs typeface="Futura PT Medium"/>
              </a:rPr>
              <a:t>elit, </a:t>
            </a:r>
            <a:r>
              <a:rPr sz="2800" dirty="0">
                <a:solidFill>
                  <a:schemeClr val="accent5"/>
                </a:solidFill>
                <a:latin typeface="Futura PT Medium"/>
                <a:cs typeface="Futura PT Medium"/>
              </a:rPr>
              <a:t>sed</a:t>
            </a:r>
            <a:r>
              <a:rPr sz="2800" spc="-100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2800" dirty="0">
                <a:solidFill>
                  <a:schemeClr val="accent5"/>
                </a:solidFill>
                <a:latin typeface="Futura PT Medium"/>
                <a:cs typeface="Futura PT Medium"/>
              </a:rPr>
              <a:t>diam</a:t>
            </a:r>
            <a:r>
              <a:rPr sz="2800" spc="-95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2800" dirty="0">
                <a:solidFill>
                  <a:schemeClr val="accent5"/>
                </a:solidFill>
                <a:latin typeface="Futura PT Medium"/>
                <a:cs typeface="Futura PT Medium"/>
              </a:rPr>
              <a:t>nonummy</a:t>
            </a:r>
            <a:r>
              <a:rPr sz="2800" spc="-95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2800" spc="-20" dirty="0">
                <a:solidFill>
                  <a:schemeClr val="accent5"/>
                </a:solidFill>
                <a:latin typeface="Futura PT Medium"/>
                <a:cs typeface="Futura PT Medium"/>
              </a:rPr>
              <a:t>nibh</a:t>
            </a:r>
            <a:endParaRPr sz="2800" dirty="0">
              <a:solidFill>
                <a:schemeClr val="accent5"/>
              </a:solidFill>
              <a:latin typeface="Futura PT Medium"/>
              <a:cs typeface="Futura PT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499850" y="3698611"/>
            <a:ext cx="0" cy="5828665"/>
          </a:xfrm>
          <a:custGeom>
            <a:avLst/>
            <a:gdLst/>
            <a:ahLst/>
            <a:cxnLst/>
            <a:rect l="l" t="t" r="r" b="b"/>
            <a:pathLst>
              <a:path h="5828665">
                <a:moveTo>
                  <a:pt x="0" y="0"/>
                </a:moveTo>
                <a:lnTo>
                  <a:pt x="0" y="582845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A9211C5-F4AC-6A7A-0EE2-54E2802DDC45}"/>
              </a:ext>
            </a:extLst>
          </p:cNvPr>
          <p:cNvGrpSpPr/>
          <p:nvPr/>
        </p:nvGrpSpPr>
        <p:grpSpPr>
          <a:xfrm>
            <a:off x="1676857" y="4288601"/>
            <a:ext cx="746760" cy="746760"/>
            <a:chOff x="1676857" y="4288601"/>
            <a:chExt cx="746760" cy="746760"/>
          </a:xfrm>
        </p:grpSpPr>
        <p:sp>
          <p:nvSpPr>
            <p:cNvPr id="11" name="object 11"/>
            <p:cNvSpPr/>
            <p:nvPr/>
          </p:nvSpPr>
          <p:spPr>
            <a:xfrm>
              <a:off x="1676857" y="4288601"/>
              <a:ext cx="746760" cy="746760"/>
            </a:xfrm>
            <a:custGeom>
              <a:avLst/>
              <a:gdLst/>
              <a:ahLst/>
              <a:cxnLst/>
              <a:rect l="l" t="t" r="r" b="b"/>
              <a:pathLst>
                <a:path w="746760" h="746760">
                  <a:moveTo>
                    <a:pt x="444080" y="0"/>
                  </a:moveTo>
                  <a:lnTo>
                    <a:pt x="303760" y="0"/>
                  </a:lnTo>
                  <a:lnTo>
                    <a:pt x="303760" y="72688"/>
                  </a:lnTo>
                  <a:lnTo>
                    <a:pt x="279259" y="79467"/>
                  </a:lnTo>
                  <a:lnTo>
                    <a:pt x="255620" y="88158"/>
                  </a:lnTo>
                  <a:lnTo>
                    <a:pt x="232931" y="98676"/>
                  </a:lnTo>
                  <a:lnTo>
                    <a:pt x="211281" y="110939"/>
                  </a:lnTo>
                  <a:lnTo>
                    <a:pt x="159461" y="59118"/>
                  </a:lnTo>
                  <a:lnTo>
                    <a:pt x="60239" y="158330"/>
                  </a:lnTo>
                  <a:lnTo>
                    <a:pt x="111996" y="210087"/>
                  </a:lnTo>
                  <a:lnTo>
                    <a:pt x="99729" y="231641"/>
                  </a:lnTo>
                  <a:lnTo>
                    <a:pt x="89198" y="254231"/>
                  </a:lnTo>
                  <a:lnTo>
                    <a:pt x="80485" y="277769"/>
                  </a:lnTo>
                  <a:lnTo>
                    <a:pt x="73673" y="302168"/>
                  </a:lnTo>
                  <a:lnTo>
                    <a:pt x="0" y="302168"/>
                  </a:lnTo>
                  <a:lnTo>
                    <a:pt x="0" y="442489"/>
                  </a:lnTo>
                  <a:lnTo>
                    <a:pt x="73306" y="442489"/>
                  </a:lnTo>
                  <a:lnTo>
                    <a:pt x="79986" y="466926"/>
                  </a:lnTo>
                  <a:lnTo>
                    <a:pt x="88567" y="490515"/>
                  </a:lnTo>
                  <a:lnTo>
                    <a:pt x="98971" y="513163"/>
                  </a:lnTo>
                  <a:lnTo>
                    <a:pt x="111117" y="534779"/>
                  </a:lnTo>
                  <a:lnTo>
                    <a:pt x="59108" y="586788"/>
                  </a:lnTo>
                  <a:lnTo>
                    <a:pt x="158330" y="686010"/>
                  </a:lnTo>
                  <a:lnTo>
                    <a:pt x="209909" y="634420"/>
                  </a:lnTo>
                  <a:lnTo>
                    <a:pt x="231493" y="646810"/>
                  </a:lnTo>
                  <a:lnTo>
                    <a:pt x="254121" y="657457"/>
                  </a:lnTo>
                  <a:lnTo>
                    <a:pt x="277706" y="666277"/>
                  </a:lnTo>
                  <a:lnTo>
                    <a:pt x="302158" y="673183"/>
                  </a:lnTo>
                  <a:lnTo>
                    <a:pt x="302158" y="746239"/>
                  </a:lnTo>
                  <a:lnTo>
                    <a:pt x="442478" y="746239"/>
                  </a:lnTo>
                  <a:lnTo>
                    <a:pt x="442478" y="673927"/>
                  </a:lnTo>
                  <a:lnTo>
                    <a:pt x="467139" y="667241"/>
                  </a:lnTo>
                  <a:lnTo>
                    <a:pt x="490939" y="658626"/>
                  </a:lnTo>
                  <a:lnTo>
                    <a:pt x="513782" y="648161"/>
                  </a:lnTo>
                  <a:lnTo>
                    <a:pt x="535575" y="635928"/>
                  </a:lnTo>
                  <a:lnTo>
                    <a:pt x="586777" y="687130"/>
                  </a:lnTo>
                  <a:lnTo>
                    <a:pt x="686000" y="587908"/>
                  </a:lnTo>
                  <a:lnTo>
                    <a:pt x="635216" y="537125"/>
                  </a:lnTo>
                  <a:lnTo>
                    <a:pt x="647695" y="515367"/>
                  </a:lnTo>
                  <a:lnTo>
                    <a:pt x="658406" y="492546"/>
                  </a:lnTo>
                  <a:lnTo>
                    <a:pt x="667260" y="468753"/>
                  </a:lnTo>
                  <a:lnTo>
                    <a:pt x="674167" y="444080"/>
                  </a:lnTo>
                  <a:lnTo>
                    <a:pt x="746239" y="444080"/>
                  </a:lnTo>
                  <a:lnTo>
                    <a:pt x="746239" y="303760"/>
                  </a:lnTo>
                  <a:lnTo>
                    <a:pt x="674534" y="303760"/>
                  </a:lnTo>
                  <a:lnTo>
                    <a:pt x="667755" y="279042"/>
                  </a:lnTo>
                  <a:lnTo>
                    <a:pt x="659033" y="255196"/>
                  </a:lnTo>
                  <a:lnTo>
                    <a:pt x="648452" y="232316"/>
                  </a:lnTo>
                  <a:lnTo>
                    <a:pt x="636095" y="210496"/>
                  </a:lnTo>
                  <a:lnTo>
                    <a:pt x="687130" y="159461"/>
                  </a:lnTo>
                  <a:lnTo>
                    <a:pt x="587908" y="60239"/>
                  </a:lnTo>
                  <a:lnTo>
                    <a:pt x="536947" y="111200"/>
                  </a:lnTo>
                  <a:lnTo>
                    <a:pt x="515218" y="98845"/>
                  </a:lnTo>
                  <a:lnTo>
                    <a:pt x="492437" y="88253"/>
                  </a:lnTo>
                  <a:lnTo>
                    <a:pt x="468695" y="79507"/>
                  </a:lnTo>
                  <a:lnTo>
                    <a:pt x="444080" y="72688"/>
                  </a:lnTo>
                  <a:lnTo>
                    <a:pt x="444080" y="0"/>
                  </a:lnTo>
                  <a:close/>
                </a:path>
              </a:pathLst>
            </a:custGeom>
            <a:solidFill>
              <a:srgbClr val="8FD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6875" y="4458628"/>
              <a:ext cx="406207" cy="406197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C730F32-7876-EC12-8E1D-7E858590F7F8}"/>
              </a:ext>
            </a:extLst>
          </p:cNvPr>
          <p:cNvGrpSpPr/>
          <p:nvPr/>
        </p:nvGrpSpPr>
        <p:grpSpPr>
          <a:xfrm>
            <a:off x="1689609" y="7004552"/>
            <a:ext cx="721360" cy="805815"/>
            <a:chOff x="1689609" y="7004204"/>
            <a:chExt cx="721360" cy="805815"/>
          </a:xfrm>
        </p:grpSpPr>
        <p:sp>
          <p:nvSpPr>
            <p:cNvPr id="13" name="object 13"/>
            <p:cNvSpPr/>
            <p:nvPr/>
          </p:nvSpPr>
          <p:spPr>
            <a:xfrm>
              <a:off x="1689609" y="7004204"/>
              <a:ext cx="721360" cy="805815"/>
            </a:xfrm>
            <a:custGeom>
              <a:avLst/>
              <a:gdLst/>
              <a:ahLst/>
              <a:cxnLst/>
              <a:rect l="l" t="t" r="r" b="b"/>
              <a:pathLst>
                <a:path w="721360" h="805815">
                  <a:moveTo>
                    <a:pt x="606023" y="0"/>
                  </a:moveTo>
                  <a:lnTo>
                    <a:pt x="114719" y="0"/>
                  </a:lnTo>
                  <a:lnTo>
                    <a:pt x="70174" y="9051"/>
                  </a:lnTo>
                  <a:lnTo>
                    <a:pt x="33697" y="33697"/>
                  </a:lnTo>
                  <a:lnTo>
                    <a:pt x="9051" y="70174"/>
                  </a:lnTo>
                  <a:lnTo>
                    <a:pt x="0" y="114719"/>
                  </a:lnTo>
                  <a:lnTo>
                    <a:pt x="0" y="690575"/>
                  </a:lnTo>
                  <a:lnTo>
                    <a:pt x="9051" y="735119"/>
                  </a:lnTo>
                  <a:lnTo>
                    <a:pt x="33697" y="771596"/>
                  </a:lnTo>
                  <a:lnTo>
                    <a:pt x="70174" y="796243"/>
                  </a:lnTo>
                  <a:lnTo>
                    <a:pt x="114719" y="805294"/>
                  </a:lnTo>
                  <a:lnTo>
                    <a:pt x="606023" y="805294"/>
                  </a:lnTo>
                  <a:lnTo>
                    <a:pt x="650567" y="796243"/>
                  </a:lnTo>
                  <a:lnTo>
                    <a:pt x="687044" y="771596"/>
                  </a:lnTo>
                  <a:lnTo>
                    <a:pt x="711690" y="735119"/>
                  </a:lnTo>
                  <a:lnTo>
                    <a:pt x="720742" y="690575"/>
                  </a:lnTo>
                  <a:lnTo>
                    <a:pt x="720742" y="114719"/>
                  </a:lnTo>
                  <a:lnTo>
                    <a:pt x="711690" y="70174"/>
                  </a:lnTo>
                  <a:lnTo>
                    <a:pt x="687044" y="33697"/>
                  </a:lnTo>
                  <a:lnTo>
                    <a:pt x="650567" y="9051"/>
                  </a:lnTo>
                  <a:lnTo>
                    <a:pt x="606023" y="0"/>
                  </a:lnTo>
                  <a:close/>
                </a:path>
              </a:pathLst>
            </a:custGeom>
            <a:solidFill>
              <a:srgbClr val="8FD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77526" y="7210900"/>
              <a:ext cx="128844" cy="49212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6892" y="7440412"/>
              <a:ext cx="128854" cy="26260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93587" y="7304845"/>
              <a:ext cx="128854" cy="398176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72EB381-0DB7-0C5B-7D7D-FD709B175322}"/>
              </a:ext>
            </a:extLst>
          </p:cNvPr>
          <p:cNvGrpSpPr/>
          <p:nvPr/>
        </p:nvGrpSpPr>
        <p:grpSpPr>
          <a:xfrm>
            <a:off x="1655380" y="5623551"/>
            <a:ext cx="789305" cy="789305"/>
            <a:chOff x="1655380" y="5623551"/>
            <a:chExt cx="789305" cy="789305"/>
          </a:xfrm>
        </p:grpSpPr>
        <p:sp>
          <p:nvSpPr>
            <p:cNvPr id="17" name="object 17"/>
            <p:cNvSpPr/>
            <p:nvPr/>
          </p:nvSpPr>
          <p:spPr>
            <a:xfrm>
              <a:off x="1655380" y="5623551"/>
              <a:ext cx="789305" cy="789305"/>
            </a:xfrm>
            <a:custGeom>
              <a:avLst/>
              <a:gdLst/>
              <a:ahLst/>
              <a:cxnLst/>
              <a:rect l="l" t="t" r="r" b="b"/>
              <a:pathLst>
                <a:path w="789305" h="789304">
                  <a:moveTo>
                    <a:pt x="394595" y="0"/>
                  </a:moveTo>
                  <a:lnTo>
                    <a:pt x="345097" y="3074"/>
                  </a:lnTo>
                  <a:lnTo>
                    <a:pt x="297435" y="12051"/>
                  </a:lnTo>
                  <a:lnTo>
                    <a:pt x="251977" y="26560"/>
                  </a:lnTo>
                  <a:lnTo>
                    <a:pt x="209093" y="46232"/>
                  </a:lnTo>
                  <a:lnTo>
                    <a:pt x="169153" y="70697"/>
                  </a:lnTo>
                  <a:lnTo>
                    <a:pt x="132528" y="99586"/>
                  </a:lnTo>
                  <a:lnTo>
                    <a:pt x="99586" y="132528"/>
                  </a:lnTo>
                  <a:lnTo>
                    <a:pt x="70697" y="169153"/>
                  </a:lnTo>
                  <a:lnTo>
                    <a:pt x="46232" y="209093"/>
                  </a:lnTo>
                  <a:lnTo>
                    <a:pt x="26560" y="251977"/>
                  </a:lnTo>
                  <a:lnTo>
                    <a:pt x="12051" y="297435"/>
                  </a:lnTo>
                  <a:lnTo>
                    <a:pt x="3074" y="345097"/>
                  </a:lnTo>
                  <a:lnTo>
                    <a:pt x="0" y="394595"/>
                  </a:lnTo>
                  <a:lnTo>
                    <a:pt x="3074" y="444092"/>
                  </a:lnTo>
                  <a:lnTo>
                    <a:pt x="12051" y="491755"/>
                  </a:lnTo>
                  <a:lnTo>
                    <a:pt x="26560" y="537213"/>
                  </a:lnTo>
                  <a:lnTo>
                    <a:pt x="46232" y="580097"/>
                  </a:lnTo>
                  <a:lnTo>
                    <a:pt x="70697" y="620036"/>
                  </a:lnTo>
                  <a:lnTo>
                    <a:pt x="99586" y="656662"/>
                  </a:lnTo>
                  <a:lnTo>
                    <a:pt x="132528" y="689604"/>
                  </a:lnTo>
                  <a:lnTo>
                    <a:pt x="169153" y="718492"/>
                  </a:lnTo>
                  <a:lnTo>
                    <a:pt x="209093" y="742957"/>
                  </a:lnTo>
                  <a:lnTo>
                    <a:pt x="251977" y="762630"/>
                  </a:lnTo>
                  <a:lnTo>
                    <a:pt x="297435" y="777139"/>
                  </a:lnTo>
                  <a:lnTo>
                    <a:pt x="345097" y="786116"/>
                  </a:lnTo>
                  <a:lnTo>
                    <a:pt x="394595" y="789190"/>
                  </a:lnTo>
                  <a:lnTo>
                    <a:pt x="444092" y="786116"/>
                  </a:lnTo>
                  <a:lnTo>
                    <a:pt x="491755" y="777139"/>
                  </a:lnTo>
                  <a:lnTo>
                    <a:pt x="537213" y="762630"/>
                  </a:lnTo>
                  <a:lnTo>
                    <a:pt x="580097" y="742957"/>
                  </a:lnTo>
                  <a:lnTo>
                    <a:pt x="620036" y="718492"/>
                  </a:lnTo>
                  <a:lnTo>
                    <a:pt x="656662" y="689604"/>
                  </a:lnTo>
                  <a:lnTo>
                    <a:pt x="689604" y="656662"/>
                  </a:lnTo>
                  <a:lnTo>
                    <a:pt x="718492" y="620036"/>
                  </a:lnTo>
                  <a:lnTo>
                    <a:pt x="742957" y="580097"/>
                  </a:lnTo>
                  <a:lnTo>
                    <a:pt x="762630" y="537213"/>
                  </a:lnTo>
                  <a:lnTo>
                    <a:pt x="777139" y="491755"/>
                  </a:lnTo>
                  <a:lnTo>
                    <a:pt x="786116" y="444092"/>
                  </a:lnTo>
                  <a:lnTo>
                    <a:pt x="789190" y="394595"/>
                  </a:lnTo>
                  <a:lnTo>
                    <a:pt x="786116" y="345097"/>
                  </a:lnTo>
                  <a:lnTo>
                    <a:pt x="777139" y="297435"/>
                  </a:lnTo>
                  <a:lnTo>
                    <a:pt x="762630" y="251977"/>
                  </a:lnTo>
                  <a:lnTo>
                    <a:pt x="742957" y="209093"/>
                  </a:lnTo>
                  <a:lnTo>
                    <a:pt x="718492" y="169153"/>
                  </a:lnTo>
                  <a:lnTo>
                    <a:pt x="689604" y="132528"/>
                  </a:lnTo>
                  <a:lnTo>
                    <a:pt x="656662" y="99586"/>
                  </a:lnTo>
                  <a:lnTo>
                    <a:pt x="620036" y="70697"/>
                  </a:lnTo>
                  <a:lnTo>
                    <a:pt x="580097" y="46232"/>
                  </a:lnTo>
                  <a:lnTo>
                    <a:pt x="537213" y="26560"/>
                  </a:lnTo>
                  <a:lnTo>
                    <a:pt x="491755" y="12051"/>
                  </a:lnTo>
                  <a:lnTo>
                    <a:pt x="444092" y="3074"/>
                  </a:lnTo>
                  <a:lnTo>
                    <a:pt x="394595" y="0"/>
                  </a:lnTo>
                  <a:close/>
                </a:path>
              </a:pathLst>
            </a:custGeom>
            <a:solidFill>
              <a:srgbClr val="8FD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40732" y="5708894"/>
              <a:ext cx="618494" cy="61850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943773" y="5885555"/>
              <a:ext cx="212725" cy="282575"/>
            </a:xfrm>
            <a:custGeom>
              <a:avLst/>
              <a:gdLst/>
              <a:ahLst/>
              <a:cxnLst/>
              <a:rect l="l" t="t" r="r" b="b"/>
              <a:pathLst>
                <a:path w="212725" h="282575">
                  <a:moveTo>
                    <a:pt x="112321" y="0"/>
                  </a:moveTo>
                  <a:lnTo>
                    <a:pt x="65135" y="6096"/>
                  </a:lnTo>
                  <a:lnTo>
                    <a:pt x="24313" y="31086"/>
                  </a:lnTo>
                  <a:lnTo>
                    <a:pt x="7404" y="68389"/>
                  </a:lnTo>
                  <a:lnTo>
                    <a:pt x="6701" y="78814"/>
                  </a:lnTo>
                  <a:lnTo>
                    <a:pt x="7267" y="89350"/>
                  </a:lnTo>
                  <a:lnTo>
                    <a:pt x="26257" y="127450"/>
                  </a:lnTo>
                  <a:lnTo>
                    <a:pt x="63550" y="147904"/>
                  </a:lnTo>
                  <a:lnTo>
                    <a:pt x="116672" y="162067"/>
                  </a:lnTo>
                  <a:lnTo>
                    <a:pt x="124981" y="164297"/>
                  </a:lnTo>
                  <a:lnTo>
                    <a:pt x="164549" y="183261"/>
                  </a:lnTo>
                  <a:lnTo>
                    <a:pt x="173806" y="196664"/>
                  </a:lnTo>
                  <a:lnTo>
                    <a:pt x="173806" y="214265"/>
                  </a:lnTo>
                  <a:lnTo>
                    <a:pt x="144644" y="243165"/>
                  </a:lnTo>
                  <a:lnTo>
                    <a:pt x="105619" y="248683"/>
                  </a:lnTo>
                  <a:lnTo>
                    <a:pt x="92536" y="248117"/>
                  </a:lnTo>
                  <a:lnTo>
                    <a:pt x="54783" y="239615"/>
                  </a:lnTo>
                  <a:lnTo>
                    <a:pt x="14575" y="216768"/>
                  </a:lnTo>
                  <a:lnTo>
                    <a:pt x="0" y="247510"/>
                  </a:lnTo>
                  <a:lnTo>
                    <a:pt x="45317" y="272525"/>
                  </a:lnTo>
                  <a:lnTo>
                    <a:pt x="90025" y="281585"/>
                  </a:lnTo>
                  <a:lnTo>
                    <a:pt x="105619" y="282190"/>
                  </a:lnTo>
                  <a:lnTo>
                    <a:pt x="122971" y="281513"/>
                  </a:lnTo>
                  <a:lnTo>
                    <a:pt x="165722" y="271352"/>
                  </a:lnTo>
                  <a:lnTo>
                    <a:pt x="200999" y="242579"/>
                  </a:lnTo>
                  <a:lnTo>
                    <a:pt x="212422" y="203752"/>
                  </a:lnTo>
                  <a:lnTo>
                    <a:pt x="211857" y="193412"/>
                  </a:lnTo>
                  <a:lnTo>
                    <a:pt x="192865" y="155873"/>
                  </a:lnTo>
                  <a:lnTo>
                    <a:pt x="155578" y="135570"/>
                  </a:lnTo>
                  <a:lnTo>
                    <a:pt x="102456" y="121426"/>
                  </a:lnTo>
                  <a:lnTo>
                    <a:pt x="94143" y="119170"/>
                  </a:lnTo>
                  <a:lnTo>
                    <a:pt x="54584" y="100489"/>
                  </a:lnTo>
                  <a:lnTo>
                    <a:pt x="45317" y="86971"/>
                  </a:lnTo>
                  <a:lnTo>
                    <a:pt x="45317" y="69107"/>
                  </a:lnTo>
                  <a:lnTo>
                    <a:pt x="74091" y="39412"/>
                  </a:lnTo>
                  <a:lnTo>
                    <a:pt x="112321" y="33496"/>
                  </a:lnTo>
                  <a:lnTo>
                    <a:pt x="121659" y="33828"/>
                  </a:lnTo>
                  <a:lnTo>
                    <a:pt x="160282" y="41882"/>
                  </a:lnTo>
                  <a:lnTo>
                    <a:pt x="187994" y="55966"/>
                  </a:lnTo>
                  <a:lnTo>
                    <a:pt x="200999" y="24428"/>
                  </a:lnTo>
                  <a:lnTo>
                    <a:pt x="160005" y="6303"/>
                  </a:lnTo>
                  <a:lnTo>
                    <a:pt x="124314" y="394"/>
                  </a:lnTo>
                  <a:lnTo>
                    <a:pt x="1123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7C432D62-02C1-531B-4AA9-11C9EFCD65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2319705"/>
              </p:ext>
            </p:extLst>
          </p:nvPr>
        </p:nvGraphicFramePr>
        <p:xfrm>
          <a:off x="11880852" y="4269700"/>
          <a:ext cx="6482509" cy="458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C3D7183-1227-CEBE-FA13-0534EA7AE794}"/>
              </a:ext>
            </a:extLst>
          </p:cNvPr>
          <p:cNvSpPr/>
          <p:nvPr/>
        </p:nvSpPr>
        <p:spPr>
          <a:xfrm>
            <a:off x="2847600" y="4164784"/>
            <a:ext cx="8188305" cy="983060"/>
          </a:xfrm>
          <a:custGeom>
            <a:avLst/>
            <a:gdLst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102271 w 8188305"/>
              <a:gd name="csY6" fmla="*/ 973823 h 973823"/>
              <a:gd name="csX7" fmla="*/ 0 w 8188305"/>
              <a:gd name="csY7" fmla="*/ 871552 h 973823"/>
              <a:gd name="csX8" fmla="*/ 0 w 8188305"/>
              <a:gd name="csY8" fmla="*/ 102271 h 973823"/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480962 w 8188305"/>
              <a:gd name="csY6" fmla="*/ 969205 h 973823"/>
              <a:gd name="csX7" fmla="*/ 0 w 8188305"/>
              <a:gd name="csY7" fmla="*/ 871552 h 973823"/>
              <a:gd name="csX8" fmla="*/ 0 w 8188305"/>
              <a:gd name="csY8" fmla="*/ 102271 h 973823"/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480962 w 8188305"/>
              <a:gd name="csY6" fmla="*/ 969205 h 973823"/>
              <a:gd name="csX7" fmla="*/ 263237 w 8188305"/>
              <a:gd name="csY7" fmla="*/ 876171 h 973823"/>
              <a:gd name="csX8" fmla="*/ 0 w 8188305"/>
              <a:gd name="csY8" fmla="*/ 102271 h 973823"/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420926 w 8188305"/>
              <a:gd name="csY6" fmla="*/ 973823 h 973823"/>
              <a:gd name="csX7" fmla="*/ 263237 w 8188305"/>
              <a:gd name="csY7" fmla="*/ 876171 h 973823"/>
              <a:gd name="csX8" fmla="*/ 0 w 8188305"/>
              <a:gd name="csY8" fmla="*/ 102271 h 973823"/>
              <a:gd name="csX0" fmla="*/ 0 w 8188305"/>
              <a:gd name="csY0" fmla="*/ 102271 h 978441"/>
              <a:gd name="csX1" fmla="*/ 102271 w 8188305"/>
              <a:gd name="csY1" fmla="*/ 0 h 978441"/>
              <a:gd name="csX2" fmla="*/ 8086034 w 8188305"/>
              <a:gd name="csY2" fmla="*/ 0 h 978441"/>
              <a:gd name="csX3" fmla="*/ 8188305 w 8188305"/>
              <a:gd name="csY3" fmla="*/ 102271 h 978441"/>
              <a:gd name="csX4" fmla="*/ 8188305 w 8188305"/>
              <a:gd name="csY4" fmla="*/ 871552 h 978441"/>
              <a:gd name="csX5" fmla="*/ 8086034 w 8188305"/>
              <a:gd name="csY5" fmla="*/ 973823 h 978441"/>
              <a:gd name="csX6" fmla="*/ 379362 w 8188305"/>
              <a:gd name="csY6" fmla="*/ 978441 h 978441"/>
              <a:gd name="csX7" fmla="*/ 263237 w 8188305"/>
              <a:gd name="csY7" fmla="*/ 876171 h 978441"/>
              <a:gd name="csX8" fmla="*/ 0 w 8188305"/>
              <a:gd name="csY8" fmla="*/ 102271 h 978441"/>
              <a:gd name="csX0" fmla="*/ 0 w 8188305"/>
              <a:gd name="csY0" fmla="*/ 102271 h 978441"/>
              <a:gd name="csX1" fmla="*/ 102271 w 8188305"/>
              <a:gd name="csY1" fmla="*/ 0 h 978441"/>
              <a:gd name="csX2" fmla="*/ 8086034 w 8188305"/>
              <a:gd name="csY2" fmla="*/ 0 h 978441"/>
              <a:gd name="csX3" fmla="*/ 8188305 w 8188305"/>
              <a:gd name="csY3" fmla="*/ 102271 h 978441"/>
              <a:gd name="csX4" fmla="*/ 8188305 w 8188305"/>
              <a:gd name="csY4" fmla="*/ 871552 h 978441"/>
              <a:gd name="csX5" fmla="*/ 8086034 w 8188305"/>
              <a:gd name="csY5" fmla="*/ 973823 h 978441"/>
              <a:gd name="csX6" fmla="*/ 411689 w 8188305"/>
              <a:gd name="csY6" fmla="*/ 978441 h 978441"/>
              <a:gd name="csX7" fmla="*/ 263237 w 8188305"/>
              <a:gd name="csY7" fmla="*/ 876171 h 978441"/>
              <a:gd name="csX8" fmla="*/ 0 w 8188305"/>
              <a:gd name="csY8" fmla="*/ 102271 h 978441"/>
              <a:gd name="csX0" fmla="*/ 0 w 8188305"/>
              <a:gd name="csY0" fmla="*/ 102271 h 983060"/>
              <a:gd name="csX1" fmla="*/ 102271 w 8188305"/>
              <a:gd name="csY1" fmla="*/ 0 h 983060"/>
              <a:gd name="csX2" fmla="*/ 8086034 w 8188305"/>
              <a:gd name="csY2" fmla="*/ 0 h 983060"/>
              <a:gd name="csX3" fmla="*/ 8188305 w 8188305"/>
              <a:gd name="csY3" fmla="*/ 102271 h 983060"/>
              <a:gd name="csX4" fmla="*/ 8188305 w 8188305"/>
              <a:gd name="csY4" fmla="*/ 871552 h 983060"/>
              <a:gd name="csX5" fmla="*/ 8086034 w 8188305"/>
              <a:gd name="csY5" fmla="*/ 973823 h 983060"/>
              <a:gd name="csX6" fmla="*/ 374744 w 8188305"/>
              <a:gd name="csY6" fmla="*/ 983060 h 983060"/>
              <a:gd name="csX7" fmla="*/ 263237 w 8188305"/>
              <a:gd name="csY7" fmla="*/ 876171 h 983060"/>
              <a:gd name="csX8" fmla="*/ 0 w 8188305"/>
              <a:gd name="csY8" fmla="*/ 102271 h 983060"/>
              <a:gd name="csX0" fmla="*/ 0 w 8188305"/>
              <a:gd name="csY0" fmla="*/ 102271 h 983060"/>
              <a:gd name="csX1" fmla="*/ 102271 w 8188305"/>
              <a:gd name="csY1" fmla="*/ 0 h 983060"/>
              <a:gd name="csX2" fmla="*/ 8086034 w 8188305"/>
              <a:gd name="csY2" fmla="*/ 0 h 983060"/>
              <a:gd name="csX3" fmla="*/ 8188305 w 8188305"/>
              <a:gd name="csY3" fmla="*/ 102271 h 983060"/>
              <a:gd name="csX4" fmla="*/ 8188305 w 8188305"/>
              <a:gd name="csY4" fmla="*/ 871552 h 983060"/>
              <a:gd name="csX5" fmla="*/ 8086034 w 8188305"/>
              <a:gd name="csY5" fmla="*/ 973823 h 983060"/>
              <a:gd name="csX6" fmla="*/ 374744 w 8188305"/>
              <a:gd name="csY6" fmla="*/ 983060 h 983060"/>
              <a:gd name="csX7" fmla="*/ 263237 w 8188305"/>
              <a:gd name="csY7" fmla="*/ 876171 h 983060"/>
              <a:gd name="csX8" fmla="*/ 0 w 8188305"/>
              <a:gd name="csY8" fmla="*/ 102271 h 983060"/>
              <a:gd name="csX0" fmla="*/ 0 w 8188305"/>
              <a:gd name="csY0" fmla="*/ 102271 h 983060"/>
              <a:gd name="csX1" fmla="*/ 102271 w 8188305"/>
              <a:gd name="csY1" fmla="*/ 0 h 983060"/>
              <a:gd name="csX2" fmla="*/ 8086034 w 8188305"/>
              <a:gd name="csY2" fmla="*/ 0 h 983060"/>
              <a:gd name="csX3" fmla="*/ 8188305 w 8188305"/>
              <a:gd name="csY3" fmla="*/ 102271 h 983060"/>
              <a:gd name="csX4" fmla="*/ 8188305 w 8188305"/>
              <a:gd name="csY4" fmla="*/ 871552 h 983060"/>
              <a:gd name="csX5" fmla="*/ 8086034 w 8188305"/>
              <a:gd name="csY5" fmla="*/ 973823 h 983060"/>
              <a:gd name="csX6" fmla="*/ 374744 w 8188305"/>
              <a:gd name="csY6" fmla="*/ 983060 h 983060"/>
              <a:gd name="csX7" fmla="*/ 263237 w 8188305"/>
              <a:gd name="csY7" fmla="*/ 876171 h 983060"/>
              <a:gd name="csX8" fmla="*/ 0 w 8188305"/>
              <a:gd name="csY8" fmla="*/ 102271 h 9830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188305" h="983060">
                <a:moveTo>
                  <a:pt x="0" y="102271"/>
                </a:moveTo>
                <a:cubicBezTo>
                  <a:pt x="0" y="45788"/>
                  <a:pt x="45788" y="0"/>
                  <a:pt x="102271" y="0"/>
                </a:cubicBezTo>
                <a:lnTo>
                  <a:pt x="8086034" y="0"/>
                </a:lnTo>
                <a:cubicBezTo>
                  <a:pt x="8142517" y="0"/>
                  <a:pt x="8188305" y="45788"/>
                  <a:pt x="8188305" y="102271"/>
                </a:cubicBezTo>
                <a:lnTo>
                  <a:pt x="8188305" y="871552"/>
                </a:lnTo>
                <a:cubicBezTo>
                  <a:pt x="8188305" y="928035"/>
                  <a:pt x="8142517" y="973823"/>
                  <a:pt x="8086034" y="973823"/>
                </a:cubicBezTo>
                <a:lnTo>
                  <a:pt x="374744" y="983060"/>
                </a:lnTo>
                <a:cubicBezTo>
                  <a:pt x="318261" y="983060"/>
                  <a:pt x="290946" y="955745"/>
                  <a:pt x="263237" y="876171"/>
                </a:cubicBezTo>
                <a:lnTo>
                  <a:pt x="0" y="1022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r>
              <a:rPr lang="en-US" sz="1600" dirty="0">
                <a:solidFill>
                  <a:schemeClr val="bg1"/>
                </a:solidFill>
                <a:cs typeface="Futura PT Bold"/>
              </a:rPr>
              <a:t>Lorem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ipsum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dolor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sit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amet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,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consectetuer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adipiscing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elit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,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sed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diam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nonummy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nibh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euismod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tincidunt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spc="-25" dirty="0" err="1">
                <a:solidFill>
                  <a:schemeClr val="bg1"/>
                </a:solidFill>
                <a:cs typeface="Futura PT Bold"/>
              </a:rPr>
              <a:t>ut</a:t>
            </a:r>
            <a:r>
              <a:rPr lang="en-US" sz="1600" spc="-2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laoreet</a:t>
            </a:r>
            <a:r>
              <a:rPr lang="en-US" sz="1600" spc="-6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dolore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magna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aliquam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erat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volutpat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.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Ut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wisi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enim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ad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minim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veniam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,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quis</a:t>
            </a:r>
            <a:r>
              <a:rPr lang="en-US" sz="1600" spc="-6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nostrud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exerci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spc="-10" dirty="0" err="1">
                <a:solidFill>
                  <a:schemeClr val="bg1"/>
                </a:solidFill>
                <a:cs typeface="Futura PT Bold"/>
              </a:rPr>
              <a:t>tation</a:t>
            </a:r>
            <a:r>
              <a:rPr lang="en-US" sz="1600" spc="-1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ullamcorper</a:t>
            </a:r>
            <a:r>
              <a:rPr lang="en-US" sz="1600" spc="-5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suscipit</a:t>
            </a:r>
            <a:r>
              <a:rPr lang="en-US" sz="1600" spc="-4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lobortis</a:t>
            </a:r>
            <a:r>
              <a:rPr lang="en-US" sz="1600" spc="-5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nisl</a:t>
            </a:r>
            <a:r>
              <a:rPr lang="en-US" sz="1600" spc="-5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ut</a:t>
            </a:r>
            <a:r>
              <a:rPr lang="en-US" sz="1600" spc="-4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aliquip</a:t>
            </a:r>
            <a:r>
              <a:rPr lang="en-US" sz="1600" spc="-5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ex</a:t>
            </a:r>
            <a:r>
              <a:rPr lang="en-US" sz="1600" spc="-4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ea</a:t>
            </a:r>
            <a:r>
              <a:rPr lang="en-US" sz="1600" spc="-5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commodo</a:t>
            </a:r>
            <a:r>
              <a:rPr lang="en-US" sz="1600" spc="-4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spc="-10" dirty="0" err="1">
                <a:solidFill>
                  <a:schemeClr val="bg1"/>
                </a:solidFill>
                <a:cs typeface="Futura PT Bold"/>
              </a:rPr>
              <a:t>consequat</a:t>
            </a:r>
            <a:r>
              <a:rPr lang="en-US" sz="1600" spc="-10" dirty="0">
                <a:solidFill>
                  <a:schemeClr val="bg1"/>
                </a:solidFill>
                <a:cs typeface="Futura PT Bold"/>
              </a:rPr>
              <a:t>.</a:t>
            </a:r>
            <a:endParaRPr lang="en-US" sz="1600" dirty="0">
              <a:solidFill>
                <a:schemeClr val="bg1"/>
              </a:solidFill>
              <a:cs typeface="Futura PT Bold"/>
            </a:endParaRPr>
          </a:p>
        </p:txBody>
      </p:sp>
      <p:sp>
        <p:nvSpPr>
          <p:cNvPr id="21" name="Rounded Rectangle 19">
            <a:extLst>
              <a:ext uri="{FF2B5EF4-FFF2-40B4-BE49-F238E27FC236}">
                <a16:creationId xmlns:a16="http://schemas.microsoft.com/office/drawing/2014/main" id="{4C5337B4-97D0-E775-2124-E97B6A74053F}"/>
              </a:ext>
            </a:extLst>
          </p:cNvPr>
          <p:cNvSpPr/>
          <p:nvPr/>
        </p:nvSpPr>
        <p:spPr>
          <a:xfrm>
            <a:off x="2847600" y="5540357"/>
            <a:ext cx="8188305" cy="983060"/>
          </a:xfrm>
          <a:custGeom>
            <a:avLst/>
            <a:gdLst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102271 w 8188305"/>
              <a:gd name="csY6" fmla="*/ 973823 h 973823"/>
              <a:gd name="csX7" fmla="*/ 0 w 8188305"/>
              <a:gd name="csY7" fmla="*/ 871552 h 973823"/>
              <a:gd name="csX8" fmla="*/ 0 w 8188305"/>
              <a:gd name="csY8" fmla="*/ 102271 h 973823"/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480962 w 8188305"/>
              <a:gd name="csY6" fmla="*/ 969205 h 973823"/>
              <a:gd name="csX7" fmla="*/ 0 w 8188305"/>
              <a:gd name="csY7" fmla="*/ 871552 h 973823"/>
              <a:gd name="csX8" fmla="*/ 0 w 8188305"/>
              <a:gd name="csY8" fmla="*/ 102271 h 973823"/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480962 w 8188305"/>
              <a:gd name="csY6" fmla="*/ 969205 h 973823"/>
              <a:gd name="csX7" fmla="*/ 263237 w 8188305"/>
              <a:gd name="csY7" fmla="*/ 876171 h 973823"/>
              <a:gd name="csX8" fmla="*/ 0 w 8188305"/>
              <a:gd name="csY8" fmla="*/ 102271 h 973823"/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420926 w 8188305"/>
              <a:gd name="csY6" fmla="*/ 973823 h 973823"/>
              <a:gd name="csX7" fmla="*/ 263237 w 8188305"/>
              <a:gd name="csY7" fmla="*/ 876171 h 973823"/>
              <a:gd name="csX8" fmla="*/ 0 w 8188305"/>
              <a:gd name="csY8" fmla="*/ 102271 h 973823"/>
              <a:gd name="csX0" fmla="*/ 0 w 8188305"/>
              <a:gd name="csY0" fmla="*/ 102271 h 978441"/>
              <a:gd name="csX1" fmla="*/ 102271 w 8188305"/>
              <a:gd name="csY1" fmla="*/ 0 h 978441"/>
              <a:gd name="csX2" fmla="*/ 8086034 w 8188305"/>
              <a:gd name="csY2" fmla="*/ 0 h 978441"/>
              <a:gd name="csX3" fmla="*/ 8188305 w 8188305"/>
              <a:gd name="csY3" fmla="*/ 102271 h 978441"/>
              <a:gd name="csX4" fmla="*/ 8188305 w 8188305"/>
              <a:gd name="csY4" fmla="*/ 871552 h 978441"/>
              <a:gd name="csX5" fmla="*/ 8086034 w 8188305"/>
              <a:gd name="csY5" fmla="*/ 973823 h 978441"/>
              <a:gd name="csX6" fmla="*/ 379362 w 8188305"/>
              <a:gd name="csY6" fmla="*/ 978441 h 978441"/>
              <a:gd name="csX7" fmla="*/ 263237 w 8188305"/>
              <a:gd name="csY7" fmla="*/ 876171 h 978441"/>
              <a:gd name="csX8" fmla="*/ 0 w 8188305"/>
              <a:gd name="csY8" fmla="*/ 102271 h 978441"/>
              <a:gd name="csX0" fmla="*/ 0 w 8188305"/>
              <a:gd name="csY0" fmla="*/ 102271 h 978441"/>
              <a:gd name="csX1" fmla="*/ 102271 w 8188305"/>
              <a:gd name="csY1" fmla="*/ 0 h 978441"/>
              <a:gd name="csX2" fmla="*/ 8086034 w 8188305"/>
              <a:gd name="csY2" fmla="*/ 0 h 978441"/>
              <a:gd name="csX3" fmla="*/ 8188305 w 8188305"/>
              <a:gd name="csY3" fmla="*/ 102271 h 978441"/>
              <a:gd name="csX4" fmla="*/ 8188305 w 8188305"/>
              <a:gd name="csY4" fmla="*/ 871552 h 978441"/>
              <a:gd name="csX5" fmla="*/ 8086034 w 8188305"/>
              <a:gd name="csY5" fmla="*/ 973823 h 978441"/>
              <a:gd name="csX6" fmla="*/ 411689 w 8188305"/>
              <a:gd name="csY6" fmla="*/ 978441 h 978441"/>
              <a:gd name="csX7" fmla="*/ 263237 w 8188305"/>
              <a:gd name="csY7" fmla="*/ 876171 h 978441"/>
              <a:gd name="csX8" fmla="*/ 0 w 8188305"/>
              <a:gd name="csY8" fmla="*/ 102271 h 978441"/>
              <a:gd name="csX0" fmla="*/ 0 w 8188305"/>
              <a:gd name="csY0" fmla="*/ 102271 h 983060"/>
              <a:gd name="csX1" fmla="*/ 102271 w 8188305"/>
              <a:gd name="csY1" fmla="*/ 0 h 983060"/>
              <a:gd name="csX2" fmla="*/ 8086034 w 8188305"/>
              <a:gd name="csY2" fmla="*/ 0 h 983060"/>
              <a:gd name="csX3" fmla="*/ 8188305 w 8188305"/>
              <a:gd name="csY3" fmla="*/ 102271 h 983060"/>
              <a:gd name="csX4" fmla="*/ 8188305 w 8188305"/>
              <a:gd name="csY4" fmla="*/ 871552 h 983060"/>
              <a:gd name="csX5" fmla="*/ 8086034 w 8188305"/>
              <a:gd name="csY5" fmla="*/ 973823 h 983060"/>
              <a:gd name="csX6" fmla="*/ 374744 w 8188305"/>
              <a:gd name="csY6" fmla="*/ 983060 h 983060"/>
              <a:gd name="csX7" fmla="*/ 263237 w 8188305"/>
              <a:gd name="csY7" fmla="*/ 876171 h 983060"/>
              <a:gd name="csX8" fmla="*/ 0 w 8188305"/>
              <a:gd name="csY8" fmla="*/ 102271 h 983060"/>
              <a:gd name="csX0" fmla="*/ 0 w 8188305"/>
              <a:gd name="csY0" fmla="*/ 102271 h 983060"/>
              <a:gd name="csX1" fmla="*/ 102271 w 8188305"/>
              <a:gd name="csY1" fmla="*/ 0 h 983060"/>
              <a:gd name="csX2" fmla="*/ 8086034 w 8188305"/>
              <a:gd name="csY2" fmla="*/ 0 h 983060"/>
              <a:gd name="csX3" fmla="*/ 8188305 w 8188305"/>
              <a:gd name="csY3" fmla="*/ 102271 h 983060"/>
              <a:gd name="csX4" fmla="*/ 8188305 w 8188305"/>
              <a:gd name="csY4" fmla="*/ 871552 h 983060"/>
              <a:gd name="csX5" fmla="*/ 8086034 w 8188305"/>
              <a:gd name="csY5" fmla="*/ 973823 h 983060"/>
              <a:gd name="csX6" fmla="*/ 374744 w 8188305"/>
              <a:gd name="csY6" fmla="*/ 983060 h 983060"/>
              <a:gd name="csX7" fmla="*/ 263237 w 8188305"/>
              <a:gd name="csY7" fmla="*/ 876171 h 983060"/>
              <a:gd name="csX8" fmla="*/ 0 w 8188305"/>
              <a:gd name="csY8" fmla="*/ 102271 h 983060"/>
              <a:gd name="csX0" fmla="*/ 0 w 8188305"/>
              <a:gd name="csY0" fmla="*/ 102271 h 983060"/>
              <a:gd name="csX1" fmla="*/ 102271 w 8188305"/>
              <a:gd name="csY1" fmla="*/ 0 h 983060"/>
              <a:gd name="csX2" fmla="*/ 8086034 w 8188305"/>
              <a:gd name="csY2" fmla="*/ 0 h 983060"/>
              <a:gd name="csX3" fmla="*/ 8188305 w 8188305"/>
              <a:gd name="csY3" fmla="*/ 102271 h 983060"/>
              <a:gd name="csX4" fmla="*/ 8188305 w 8188305"/>
              <a:gd name="csY4" fmla="*/ 871552 h 983060"/>
              <a:gd name="csX5" fmla="*/ 8086034 w 8188305"/>
              <a:gd name="csY5" fmla="*/ 973823 h 983060"/>
              <a:gd name="csX6" fmla="*/ 374744 w 8188305"/>
              <a:gd name="csY6" fmla="*/ 983060 h 983060"/>
              <a:gd name="csX7" fmla="*/ 263237 w 8188305"/>
              <a:gd name="csY7" fmla="*/ 876171 h 983060"/>
              <a:gd name="csX8" fmla="*/ 0 w 8188305"/>
              <a:gd name="csY8" fmla="*/ 102271 h 9830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188305" h="983060">
                <a:moveTo>
                  <a:pt x="0" y="102271"/>
                </a:moveTo>
                <a:cubicBezTo>
                  <a:pt x="0" y="45788"/>
                  <a:pt x="45788" y="0"/>
                  <a:pt x="102271" y="0"/>
                </a:cubicBezTo>
                <a:lnTo>
                  <a:pt x="8086034" y="0"/>
                </a:lnTo>
                <a:cubicBezTo>
                  <a:pt x="8142517" y="0"/>
                  <a:pt x="8188305" y="45788"/>
                  <a:pt x="8188305" y="102271"/>
                </a:cubicBezTo>
                <a:lnTo>
                  <a:pt x="8188305" y="871552"/>
                </a:lnTo>
                <a:cubicBezTo>
                  <a:pt x="8188305" y="928035"/>
                  <a:pt x="8142517" y="973823"/>
                  <a:pt x="8086034" y="973823"/>
                </a:cubicBezTo>
                <a:lnTo>
                  <a:pt x="374744" y="983060"/>
                </a:lnTo>
                <a:cubicBezTo>
                  <a:pt x="318261" y="983060"/>
                  <a:pt x="290946" y="955745"/>
                  <a:pt x="263237" y="876171"/>
                </a:cubicBezTo>
                <a:lnTo>
                  <a:pt x="0" y="1022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r>
              <a:rPr lang="en-US" sz="1600" dirty="0">
                <a:solidFill>
                  <a:schemeClr val="bg1"/>
                </a:solidFill>
                <a:cs typeface="Futura PT Bold"/>
              </a:rPr>
              <a:t>Lorem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ipsum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dolor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sit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amet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,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consectetuer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adipiscing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elit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,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sed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diam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nonummy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nibh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euismod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tincidunt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spc="-25" dirty="0" err="1">
                <a:solidFill>
                  <a:schemeClr val="bg1"/>
                </a:solidFill>
                <a:cs typeface="Futura PT Bold"/>
              </a:rPr>
              <a:t>ut</a:t>
            </a:r>
            <a:r>
              <a:rPr lang="en-US" sz="1600" spc="-2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laoreet</a:t>
            </a:r>
            <a:r>
              <a:rPr lang="en-US" sz="1600" spc="-6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dolore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magna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aliquam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erat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volutpat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.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Ut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wisi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enim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ad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minim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veniam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,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quis</a:t>
            </a:r>
            <a:r>
              <a:rPr lang="en-US" sz="1600" spc="-6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nostrud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exerci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spc="-10" dirty="0" err="1">
                <a:solidFill>
                  <a:schemeClr val="bg1"/>
                </a:solidFill>
                <a:cs typeface="Futura PT Bold"/>
              </a:rPr>
              <a:t>tation</a:t>
            </a:r>
            <a:r>
              <a:rPr lang="en-US" sz="1600" spc="-1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ullamcorper</a:t>
            </a:r>
            <a:r>
              <a:rPr lang="en-US" sz="1600" spc="-5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suscipit</a:t>
            </a:r>
            <a:r>
              <a:rPr lang="en-US" sz="1600" spc="-4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lobortis</a:t>
            </a:r>
            <a:r>
              <a:rPr lang="en-US" sz="1600" spc="-5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nisl</a:t>
            </a:r>
            <a:r>
              <a:rPr lang="en-US" sz="1600" spc="-5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ut</a:t>
            </a:r>
            <a:r>
              <a:rPr lang="en-US" sz="1600" spc="-4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aliquip</a:t>
            </a:r>
            <a:r>
              <a:rPr lang="en-US" sz="1600" spc="-5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ex</a:t>
            </a:r>
            <a:r>
              <a:rPr lang="en-US" sz="1600" spc="-4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ea</a:t>
            </a:r>
            <a:r>
              <a:rPr lang="en-US" sz="1600" spc="-5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commodo</a:t>
            </a:r>
            <a:r>
              <a:rPr lang="en-US" sz="1600" spc="-4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spc="-10" dirty="0" err="1">
                <a:solidFill>
                  <a:schemeClr val="bg1"/>
                </a:solidFill>
                <a:cs typeface="Futura PT Bold"/>
              </a:rPr>
              <a:t>consequat</a:t>
            </a:r>
            <a:r>
              <a:rPr lang="en-US" sz="1600" spc="-10" dirty="0">
                <a:solidFill>
                  <a:schemeClr val="bg1"/>
                </a:solidFill>
                <a:cs typeface="Futura PT Bold"/>
              </a:rPr>
              <a:t>.</a:t>
            </a:r>
            <a:endParaRPr lang="en-US" sz="1600" dirty="0">
              <a:solidFill>
                <a:schemeClr val="bg1"/>
              </a:solidFill>
              <a:cs typeface="Futura PT Bold"/>
            </a:endParaRPr>
          </a:p>
        </p:txBody>
      </p:sp>
      <p:sp>
        <p:nvSpPr>
          <p:cNvPr id="22" name="Rounded Rectangle 19">
            <a:extLst>
              <a:ext uri="{FF2B5EF4-FFF2-40B4-BE49-F238E27FC236}">
                <a16:creationId xmlns:a16="http://schemas.microsoft.com/office/drawing/2014/main" id="{A982B483-A7B6-07B4-B8C2-215B210A30F9}"/>
              </a:ext>
            </a:extLst>
          </p:cNvPr>
          <p:cNvSpPr/>
          <p:nvPr/>
        </p:nvSpPr>
        <p:spPr>
          <a:xfrm>
            <a:off x="2847600" y="6915929"/>
            <a:ext cx="8188305" cy="983060"/>
          </a:xfrm>
          <a:custGeom>
            <a:avLst/>
            <a:gdLst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102271 w 8188305"/>
              <a:gd name="csY6" fmla="*/ 973823 h 973823"/>
              <a:gd name="csX7" fmla="*/ 0 w 8188305"/>
              <a:gd name="csY7" fmla="*/ 871552 h 973823"/>
              <a:gd name="csX8" fmla="*/ 0 w 8188305"/>
              <a:gd name="csY8" fmla="*/ 102271 h 973823"/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480962 w 8188305"/>
              <a:gd name="csY6" fmla="*/ 969205 h 973823"/>
              <a:gd name="csX7" fmla="*/ 0 w 8188305"/>
              <a:gd name="csY7" fmla="*/ 871552 h 973823"/>
              <a:gd name="csX8" fmla="*/ 0 w 8188305"/>
              <a:gd name="csY8" fmla="*/ 102271 h 973823"/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480962 w 8188305"/>
              <a:gd name="csY6" fmla="*/ 969205 h 973823"/>
              <a:gd name="csX7" fmla="*/ 263237 w 8188305"/>
              <a:gd name="csY7" fmla="*/ 876171 h 973823"/>
              <a:gd name="csX8" fmla="*/ 0 w 8188305"/>
              <a:gd name="csY8" fmla="*/ 102271 h 973823"/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420926 w 8188305"/>
              <a:gd name="csY6" fmla="*/ 973823 h 973823"/>
              <a:gd name="csX7" fmla="*/ 263237 w 8188305"/>
              <a:gd name="csY7" fmla="*/ 876171 h 973823"/>
              <a:gd name="csX8" fmla="*/ 0 w 8188305"/>
              <a:gd name="csY8" fmla="*/ 102271 h 973823"/>
              <a:gd name="csX0" fmla="*/ 0 w 8188305"/>
              <a:gd name="csY0" fmla="*/ 102271 h 978441"/>
              <a:gd name="csX1" fmla="*/ 102271 w 8188305"/>
              <a:gd name="csY1" fmla="*/ 0 h 978441"/>
              <a:gd name="csX2" fmla="*/ 8086034 w 8188305"/>
              <a:gd name="csY2" fmla="*/ 0 h 978441"/>
              <a:gd name="csX3" fmla="*/ 8188305 w 8188305"/>
              <a:gd name="csY3" fmla="*/ 102271 h 978441"/>
              <a:gd name="csX4" fmla="*/ 8188305 w 8188305"/>
              <a:gd name="csY4" fmla="*/ 871552 h 978441"/>
              <a:gd name="csX5" fmla="*/ 8086034 w 8188305"/>
              <a:gd name="csY5" fmla="*/ 973823 h 978441"/>
              <a:gd name="csX6" fmla="*/ 379362 w 8188305"/>
              <a:gd name="csY6" fmla="*/ 978441 h 978441"/>
              <a:gd name="csX7" fmla="*/ 263237 w 8188305"/>
              <a:gd name="csY7" fmla="*/ 876171 h 978441"/>
              <a:gd name="csX8" fmla="*/ 0 w 8188305"/>
              <a:gd name="csY8" fmla="*/ 102271 h 978441"/>
              <a:gd name="csX0" fmla="*/ 0 w 8188305"/>
              <a:gd name="csY0" fmla="*/ 102271 h 978441"/>
              <a:gd name="csX1" fmla="*/ 102271 w 8188305"/>
              <a:gd name="csY1" fmla="*/ 0 h 978441"/>
              <a:gd name="csX2" fmla="*/ 8086034 w 8188305"/>
              <a:gd name="csY2" fmla="*/ 0 h 978441"/>
              <a:gd name="csX3" fmla="*/ 8188305 w 8188305"/>
              <a:gd name="csY3" fmla="*/ 102271 h 978441"/>
              <a:gd name="csX4" fmla="*/ 8188305 w 8188305"/>
              <a:gd name="csY4" fmla="*/ 871552 h 978441"/>
              <a:gd name="csX5" fmla="*/ 8086034 w 8188305"/>
              <a:gd name="csY5" fmla="*/ 973823 h 978441"/>
              <a:gd name="csX6" fmla="*/ 411689 w 8188305"/>
              <a:gd name="csY6" fmla="*/ 978441 h 978441"/>
              <a:gd name="csX7" fmla="*/ 263237 w 8188305"/>
              <a:gd name="csY7" fmla="*/ 876171 h 978441"/>
              <a:gd name="csX8" fmla="*/ 0 w 8188305"/>
              <a:gd name="csY8" fmla="*/ 102271 h 978441"/>
              <a:gd name="csX0" fmla="*/ 0 w 8188305"/>
              <a:gd name="csY0" fmla="*/ 102271 h 983060"/>
              <a:gd name="csX1" fmla="*/ 102271 w 8188305"/>
              <a:gd name="csY1" fmla="*/ 0 h 983060"/>
              <a:gd name="csX2" fmla="*/ 8086034 w 8188305"/>
              <a:gd name="csY2" fmla="*/ 0 h 983060"/>
              <a:gd name="csX3" fmla="*/ 8188305 w 8188305"/>
              <a:gd name="csY3" fmla="*/ 102271 h 983060"/>
              <a:gd name="csX4" fmla="*/ 8188305 w 8188305"/>
              <a:gd name="csY4" fmla="*/ 871552 h 983060"/>
              <a:gd name="csX5" fmla="*/ 8086034 w 8188305"/>
              <a:gd name="csY5" fmla="*/ 973823 h 983060"/>
              <a:gd name="csX6" fmla="*/ 374744 w 8188305"/>
              <a:gd name="csY6" fmla="*/ 983060 h 983060"/>
              <a:gd name="csX7" fmla="*/ 263237 w 8188305"/>
              <a:gd name="csY7" fmla="*/ 876171 h 983060"/>
              <a:gd name="csX8" fmla="*/ 0 w 8188305"/>
              <a:gd name="csY8" fmla="*/ 102271 h 983060"/>
              <a:gd name="csX0" fmla="*/ 0 w 8188305"/>
              <a:gd name="csY0" fmla="*/ 102271 h 983060"/>
              <a:gd name="csX1" fmla="*/ 102271 w 8188305"/>
              <a:gd name="csY1" fmla="*/ 0 h 983060"/>
              <a:gd name="csX2" fmla="*/ 8086034 w 8188305"/>
              <a:gd name="csY2" fmla="*/ 0 h 983060"/>
              <a:gd name="csX3" fmla="*/ 8188305 w 8188305"/>
              <a:gd name="csY3" fmla="*/ 102271 h 983060"/>
              <a:gd name="csX4" fmla="*/ 8188305 w 8188305"/>
              <a:gd name="csY4" fmla="*/ 871552 h 983060"/>
              <a:gd name="csX5" fmla="*/ 8086034 w 8188305"/>
              <a:gd name="csY5" fmla="*/ 973823 h 983060"/>
              <a:gd name="csX6" fmla="*/ 374744 w 8188305"/>
              <a:gd name="csY6" fmla="*/ 983060 h 983060"/>
              <a:gd name="csX7" fmla="*/ 263237 w 8188305"/>
              <a:gd name="csY7" fmla="*/ 876171 h 983060"/>
              <a:gd name="csX8" fmla="*/ 0 w 8188305"/>
              <a:gd name="csY8" fmla="*/ 102271 h 983060"/>
              <a:gd name="csX0" fmla="*/ 0 w 8188305"/>
              <a:gd name="csY0" fmla="*/ 102271 h 983060"/>
              <a:gd name="csX1" fmla="*/ 102271 w 8188305"/>
              <a:gd name="csY1" fmla="*/ 0 h 983060"/>
              <a:gd name="csX2" fmla="*/ 8086034 w 8188305"/>
              <a:gd name="csY2" fmla="*/ 0 h 983060"/>
              <a:gd name="csX3" fmla="*/ 8188305 w 8188305"/>
              <a:gd name="csY3" fmla="*/ 102271 h 983060"/>
              <a:gd name="csX4" fmla="*/ 8188305 w 8188305"/>
              <a:gd name="csY4" fmla="*/ 871552 h 983060"/>
              <a:gd name="csX5" fmla="*/ 8086034 w 8188305"/>
              <a:gd name="csY5" fmla="*/ 973823 h 983060"/>
              <a:gd name="csX6" fmla="*/ 374744 w 8188305"/>
              <a:gd name="csY6" fmla="*/ 983060 h 983060"/>
              <a:gd name="csX7" fmla="*/ 263237 w 8188305"/>
              <a:gd name="csY7" fmla="*/ 876171 h 983060"/>
              <a:gd name="csX8" fmla="*/ 0 w 8188305"/>
              <a:gd name="csY8" fmla="*/ 102271 h 9830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188305" h="983060">
                <a:moveTo>
                  <a:pt x="0" y="102271"/>
                </a:moveTo>
                <a:cubicBezTo>
                  <a:pt x="0" y="45788"/>
                  <a:pt x="45788" y="0"/>
                  <a:pt x="102271" y="0"/>
                </a:cubicBezTo>
                <a:lnTo>
                  <a:pt x="8086034" y="0"/>
                </a:lnTo>
                <a:cubicBezTo>
                  <a:pt x="8142517" y="0"/>
                  <a:pt x="8188305" y="45788"/>
                  <a:pt x="8188305" y="102271"/>
                </a:cubicBezTo>
                <a:lnTo>
                  <a:pt x="8188305" y="871552"/>
                </a:lnTo>
                <a:cubicBezTo>
                  <a:pt x="8188305" y="928035"/>
                  <a:pt x="8142517" y="973823"/>
                  <a:pt x="8086034" y="973823"/>
                </a:cubicBezTo>
                <a:lnTo>
                  <a:pt x="374744" y="983060"/>
                </a:lnTo>
                <a:cubicBezTo>
                  <a:pt x="318261" y="983060"/>
                  <a:pt x="290946" y="955745"/>
                  <a:pt x="263237" y="876171"/>
                </a:cubicBezTo>
                <a:lnTo>
                  <a:pt x="0" y="1022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r>
              <a:rPr lang="en-US" sz="1600" dirty="0">
                <a:solidFill>
                  <a:schemeClr val="bg1"/>
                </a:solidFill>
                <a:cs typeface="Futura PT Bold"/>
              </a:rPr>
              <a:t>Lorem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ipsum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dolor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sit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amet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,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consectetuer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adipiscing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elit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,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sed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diam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nonummy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nibh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euismod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tincidunt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spc="-25" dirty="0" err="1">
                <a:solidFill>
                  <a:schemeClr val="bg1"/>
                </a:solidFill>
                <a:cs typeface="Futura PT Bold"/>
              </a:rPr>
              <a:t>ut</a:t>
            </a:r>
            <a:r>
              <a:rPr lang="en-US" sz="1600" spc="-2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laoreet</a:t>
            </a:r>
            <a:r>
              <a:rPr lang="en-US" sz="1600" spc="-6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dolore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magna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aliquam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erat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volutpat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.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Ut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wisi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enim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ad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minim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veniam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,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quis</a:t>
            </a:r>
            <a:r>
              <a:rPr lang="en-US" sz="1600" spc="-6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nostrud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exerci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spc="-10" dirty="0" err="1">
                <a:solidFill>
                  <a:schemeClr val="bg1"/>
                </a:solidFill>
                <a:cs typeface="Futura PT Bold"/>
              </a:rPr>
              <a:t>tation</a:t>
            </a:r>
            <a:r>
              <a:rPr lang="en-US" sz="1600" spc="-1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ullamcorper</a:t>
            </a:r>
            <a:r>
              <a:rPr lang="en-US" sz="1600" spc="-5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suscipit</a:t>
            </a:r>
            <a:r>
              <a:rPr lang="en-US" sz="1600" spc="-4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lobortis</a:t>
            </a:r>
            <a:r>
              <a:rPr lang="en-US" sz="1600" spc="-5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nisl</a:t>
            </a:r>
            <a:r>
              <a:rPr lang="en-US" sz="1600" spc="-5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ut</a:t>
            </a:r>
            <a:r>
              <a:rPr lang="en-US" sz="1600" spc="-4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aliquip</a:t>
            </a:r>
            <a:r>
              <a:rPr lang="en-US" sz="1600" spc="-5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ex</a:t>
            </a:r>
            <a:r>
              <a:rPr lang="en-US" sz="1600" spc="-4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ea</a:t>
            </a:r>
            <a:r>
              <a:rPr lang="en-US" sz="1600" spc="-5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commodo</a:t>
            </a:r>
            <a:r>
              <a:rPr lang="en-US" sz="1600" spc="-4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spc="-10" dirty="0" err="1">
                <a:solidFill>
                  <a:schemeClr val="bg1"/>
                </a:solidFill>
                <a:cs typeface="Futura PT Bold"/>
              </a:rPr>
              <a:t>consequat</a:t>
            </a:r>
            <a:r>
              <a:rPr lang="en-US" sz="1600" spc="-10" dirty="0">
                <a:solidFill>
                  <a:schemeClr val="bg1"/>
                </a:solidFill>
                <a:cs typeface="Futura PT Bold"/>
              </a:rPr>
              <a:t>.</a:t>
            </a:r>
            <a:endParaRPr lang="en-US" sz="1600" dirty="0">
              <a:solidFill>
                <a:schemeClr val="bg1"/>
              </a:solidFill>
              <a:cs typeface="Futura PT Bold"/>
            </a:endParaRPr>
          </a:p>
        </p:txBody>
      </p:sp>
      <p:sp>
        <p:nvSpPr>
          <p:cNvPr id="8" name="Text Placeholder 13">
            <a:hlinkClick r:id="rId9"/>
            <a:extLst>
              <a:ext uri="{FF2B5EF4-FFF2-40B4-BE49-F238E27FC236}">
                <a16:creationId xmlns:a16="http://schemas.microsoft.com/office/drawing/2014/main" id="{6CA3FD66-8985-BDBB-0CDC-B2496B0B8009}"/>
              </a:ext>
            </a:extLst>
          </p:cNvPr>
          <p:cNvSpPr txBox="1">
            <a:spLocks/>
          </p:cNvSpPr>
          <p:nvPr/>
        </p:nvSpPr>
        <p:spPr>
          <a:xfrm>
            <a:off x="1142336" y="10571516"/>
            <a:ext cx="2375562" cy="400110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omancables.com</a:t>
            </a:r>
            <a:endParaRPr lang="en-OM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0E49783-5302-EAFE-F0AA-FEAD2C5679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33051" y="1463675"/>
            <a:ext cx="8178950" cy="1752599"/>
          </a:xfrm>
        </p:spPr>
        <p:txBody>
          <a:bodyPr anchor="ctr"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  <a:endParaRPr lang="en-OM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55BE07CC-7231-1177-1406-E2E74AA7F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1860550"/>
            <a:ext cx="4851400" cy="1005964"/>
          </a:xfrm>
        </p:spPr>
        <p:txBody>
          <a:bodyPr wrap="square" lIns="0" tIns="0" rIns="0" bIns="0">
            <a:noAutofit/>
          </a:bodyPr>
          <a:lstStyle/>
          <a:p>
            <a:r>
              <a:rPr lang="en-US" dirty="0"/>
              <a:t>Financial Page Template 03</a:t>
            </a:r>
            <a:endParaRPr lang="en-OM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93FEE70-544B-0BF5-2AF5-A1CB0CB85F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D27225B-960A-A77F-2698-8A21F3F3E2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38BDE2F-2572-321D-3612-7F6B7F5BB3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ECCCF4C8-5760-E387-2F0B-9B2D5C6451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C2175A81-639F-33E6-BE7A-EFEAF7063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EA9B0516-EA37-F887-36B3-AF4B8D77673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OM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4565CB29-3629-C8C8-9F18-05A56FFB00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0029304"/>
              </p:ext>
            </p:extLst>
          </p:nvPr>
        </p:nvGraphicFramePr>
        <p:xfrm>
          <a:off x="1879386" y="4511675"/>
          <a:ext cx="2470279" cy="2589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9F878DB2-B1E7-457F-C321-19C8C60D40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4824746"/>
              </p:ext>
            </p:extLst>
          </p:nvPr>
        </p:nvGraphicFramePr>
        <p:xfrm>
          <a:off x="4641850" y="4511675"/>
          <a:ext cx="2470279" cy="2589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B8C6C22F-6638-B1F5-B590-7DA43FF084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2773197"/>
              </p:ext>
            </p:extLst>
          </p:nvPr>
        </p:nvGraphicFramePr>
        <p:xfrm>
          <a:off x="7357341" y="4511675"/>
          <a:ext cx="2470279" cy="2589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939D2BAA-19A4-08CA-C4CA-78FC795D36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5500805"/>
              </p:ext>
            </p:extLst>
          </p:nvPr>
        </p:nvGraphicFramePr>
        <p:xfrm>
          <a:off x="10128250" y="4511675"/>
          <a:ext cx="2470279" cy="2589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68365C81-A987-C6CC-54E2-FEC854C13C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5212537"/>
              </p:ext>
            </p:extLst>
          </p:nvPr>
        </p:nvGraphicFramePr>
        <p:xfrm>
          <a:off x="12885304" y="4511675"/>
          <a:ext cx="2470279" cy="2589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D7EEB7AD-5BC7-5D24-4930-039281DDFE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2513259"/>
              </p:ext>
            </p:extLst>
          </p:nvPr>
        </p:nvGraphicFramePr>
        <p:xfrm>
          <a:off x="15642359" y="4511675"/>
          <a:ext cx="2470279" cy="2589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" name="Text Placeholder 13">
            <a:hlinkClick r:id="rId9"/>
            <a:extLst>
              <a:ext uri="{FF2B5EF4-FFF2-40B4-BE49-F238E27FC236}">
                <a16:creationId xmlns:a16="http://schemas.microsoft.com/office/drawing/2014/main" id="{5523BB0B-9CA6-B2D2-23F8-77A61907CE1E}"/>
              </a:ext>
            </a:extLst>
          </p:cNvPr>
          <p:cNvSpPr txBox="1">
            <a:spLocks/>
          </p:cNvSpPr>
          <p:nvPr/>
        </p:nvSpPr>
        <p:spPr>
          <a:xfrm>
            <a:off x="1142336" y="10571516"/>
            <a:ext cx="2375562" cy="400110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omancables.com</a:t>
            </a:r>
            <a:endParaRPr lang="en-OM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86C92FB-23E9-61CC-51AD-0819DC3D18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670" y="4247330"/>
            <a:ext cx="5949779" cy="3401093"/>
          </a:xfrm>
        </p:spPr>
        <p:txBody>
          <a:bodyPr>
            <a:no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64C029-1F3C-9000-3697-FD58341A2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20000" y="1620000"/>
            <a:ext cx="5949779" cy="1858842"/>
          </a:xfrm>
        </p:spPr>
        <p:txBody>
          <a:bodyPr>
            <a:normAutofit/>
          </a:bodyPr>
          <a:lstStyle/>
          <a:p>
            <a:r>
              <a:rPr lang="en-US" dirty="0"/>
              <a:t>Financial </a:t>
            </a:r>
            <a:r>
              <a:rPr lang="en-US" dirty="0" err="1"/>
              <a:t>Infograph</a:t>
            </a:r>
            <a:r>
              <a:rPr lang="en-US" dirty="0"/>
              <a:t> Page Template 04</a:t>
            </a:r>
            <a:endParaRPr lang="en-OM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D52091-2C50-B8E8-45EB-03ADD77963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OM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A0B7B4-81CE-521B-81B4-DFE1A4BA9E90}"/>
              </a:ext>
            </a:extLst>
          </p:cNvPr>
          <p:cNvGrpSpPr/>
          <p:nvPr/>
        </p:nvGrpSpPr>
        <p:grpSpPr>
          <a:xfrm>
            <a:off x="16986250" y="9266792"/>
            <a:ext cx="1371600" cy="369332"/>
            <a:chOff x="16986250" y="9266792"/>
            <a:chExt cx="1371600" cy="36933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66CA9F9-67DD-43E4-B9E4-D7A5AAB2E2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986250" y="9312275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E51CCB3-DDF6-BA32-5DC4-263F4EC4BAA5}"/>
                </a:ext>
              </a:extLst>
            </p:cNvPr>
            <p:cNvSpPr txBox="1"/>
            <p:nvPr/>
          </p:nvSpPr>
          <p:spPr>
            <a:xfrm>
              <a:off x="17506807" y="9266792"/>
              <a:ext cx="851043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OM" sz="120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SET UP</a:t>
              </a:r>
              <a:br>
                <a:rPr lang="en-OM" sz="120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</a:br>
              <a:r>
                <a:rPr lang="en-OM" sz="120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TO GROWTH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A697681-86AA-D2E6-081D-FFA910398D15}"/>
              </a:ext>
            </a:extLst>
          </p:cNvPr>
          <p:cNvGrpSpPr/>
          <p:nvPr/>
        </p:nvGrpSpPr>
        <p:grpSpPr>
          <a:xfrm>
            <a:off x="9797263" y="1544392"/>
            <a:ext cx="8225083" cy="8225083"/>
            <a:chOff x="9797263" y="1544392"/>
            <a:chExt cx="8225083" cy="822508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B0A0AF3-020D-C057-270D-EDCF45C4A58F}"/>
                </a:ext>
              </a:extLst>
            </p:cNvPr>
            <p:cNvSpPr/>
            <p:nvPr/>
          </p:nvSpPr>
          <p:spPr>
            <a:xfrm>
              <a:off x="9797263" y="1544392"/>
              <a:ext cx="8225083" cy="82250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17395" sx="103000" sy="103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4A7C261-99B8-7F3A-962E-6DAC73AD9601}"/>
                </a:ext>
              </a:extLst>
            </p:cNvPr>
            <p:cNvSpPr/>
            <p:nvPr/>
          </p:nvSpPr>
          <p:spPr>
            <a:xfrm>
              <a:off x="10280650" y="2050869"/>
              <a:ext cx="7257102" cy="7257102"/>
            </a:xfrm>
            <a:prstGeom prst="ellipse">
              <a:avLst/>
            </a:prstGeom>
            <a:noFill/>
            <a:ln>
              <a:solidFill>
                <a:schemeClr val="accent3">
                  <a:lumMod val="10000"/>
                  <a:lumOff val="90000"/>
                </a:schemeClr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 dirty="0"/>
            </a:p>
          </p:txBody>
        </p:sp>
        <p:pic>
          <p:nvPicPr>
            <p:cNvPr id="10" name="Picture 9" descr="A green circle with a white arrow in it&#10;&#10;AI-generated content may be incorrect.">
              <a:extLst>
                <a:ext uri="{FF2B5EF4-FFF2-40B4-BE49-F238E27FC236}">
                  <a16:creationId xmlns:a16="http://schemas.microsoft.com/office/drawing/2014/main" id="{2D9B0EA8-568A-D921-BC24-3B6734DF7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16535" y="1746771"/>
              <a:ext cx="579120" cy="568960"/>
            </a:xfrm>
            <a:prstGeom prst="rect">
              <a:avLst/>
            </a:prstGeom>
          </p:spPr>
        </p:pic>
        <p:pic>
          <p:nvPicPr>
            <p:cNvPr id="11" name="Picture 10" descr="A green circle with a white arrow in it&#10;&#10;AI-generated content may be incorrect.">
              <a:extLst>
                <a:ext uri="{FF2B5EF4-FFF2-40B4-BE49-F238E27FC236}">
                  <a16:creationId xmlns:a16="http://schemas.microsoft.com/office/drawing/2014/main" id="{38B81EF7-315A-FAE6-6E9E-515C00C26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3616535" y="8994554"/>
              <a:ext cx="579120" cy="568960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0810C17-1C65-2766-DAB3-ECEBF1425BD6}"/>
                </a:ext>
              </a:extLst>
            </p:cNvPr>
            <p:cNvGrpSpPr/>
            <p:nvPr/>
          </p:nvGrpSpPr>
          <p:grpSpPr>
            <a:xfrm>
              <a:off x="12020249" y="2875817"/>
              <a:ext cx="1854213" cy="1499849"/>
              <a:chOff x="12020249" y="2875817"/>
              <a:chExt cx="1854213" cy="1499849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09E2A05-EEAA-7052-C147-AA94F2CDB895}"/>
                  </a:ext>
                </a:extLst>
              </p:cNvPr>
              <p:cNvSpPr txBox="1"/>
              <p:nvPr/>
            </p:nvSpPr>
            <p:spPr>
              <a:xfrm>
                <a:off x="12020249" y="3902075"/>
                <a:ext cx="1854213" cy="4735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OM" sz="1400" dirty="0">
                    <a:latin typeface="+mj-lt"/>
                  </a:rPr>
                  <a:t>YOUR TEXT HERE</a:t>
                </a:r>
              </a:p>
              <a:p>
                <a:pPr algn="ctr">
                  <a:lnSpc>
                    <a:spcPts val="1200"/>
                  </a:lnSpc>
                </a:pPr>
                <a:r>
                  <a:rPr lang="en-US" sz="1400" dirty="0"/>
                  <a:t>Lorem ipsum dolor sit </a:t>
                </a:r>
                <a:r>
                  <a:rPr lang="en-US" sz="1400" dirty="0" err="1"/>
                  <a:t>amet</a:t>
                </a:r>
                <a:r>
                  <a:rPr lang="en-US" sz="1400" dirty="0"/>
                  <a:t>, </a:t>
                </a:r>
                <a:r>
                  <a:rPr lang="en-US" sz="1400" dirty="0" err="1"/>
                  <a:t>consectetuer</a:t>
                </a:r>
                <a:r>
                  <a:rPr lang="en-US" sz="1400" dirty="0"/>
                  <a:t> </a:t>
                </a:r>
                <a:endParaRPr lang="en-OM" sz="1400" dirty="0"/>
              </a:p>
            </p:txBody>
          </p:sp>
          <p:pic>
            <p:nvPicPr>
              <p:cNvPr id="56" name="Picture 55" descr="A yellow gear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5F408CC2-FAB0-728E-636C-6EB3B55FC8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46035" y="2875817"/>
                <a:ext cx="802640" cy="802640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135E6E6-4478-F376-942B-2FB73B99D864}"/>
                </a:ext>
              </a:extLst>
            </p:cNvPr>
            <p:cNvGrpSpPr/>
            <p:nvPr/>
          </p:nvGrpSpPr>
          <p:grpSpPr>
            <a:xfrm>
              <a:off x="10907729" y="4888844"/>
              <a:ext cx="1854213" cy="1346102"/>
              <a:chOff x="10907729" y="4888844"/>
              <a:chExt cx="1854213" cy="1346102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A9F7E9E-5986-F3F3-A329-B2EC8A6597BC}"/>
                  </a:ext>
                </a:extLst>
              </p:cNvPr>
              <p:cNvSpPr txBox="1"/>
              <p:nvPr/>
            </p:nvSpPr>
            <p:spPr>
              <a:xfrm>
                <a:off x="10907729" y="5761355"/>
                <a:ext cx="1854213" cy="4735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OM" sz="1400" dirty="0">
                    <a:latin typeface="+mj-lt"/>
                  </a:rPr>
                  <a:t>YOUR TEXT HERE</a:t>
                </a:r>
              </a:p>
              <a:p>
                <a:pPr algn="ctr">
                  <a:lnSpc>
                    <a:spcPts val="1200"/>
                  </a:lnSpc>
                </a:pPr>
                <a:r>
                  <a:rPr lang="en-US" sz="1400" dirty="0"/>
                  <a:t>Lorem ipsum dolor sit </a:t>
                </a:r>
                <a:r>
                  <a:rPr lang="en-US" sz="1400" dirty="0" err="1"/>
                  <a:t>amet</a:t>
                </a:r>
                <a:r>
                  <a:rPr lang="en-US" sz="1400" dirty="0"/>
                  <a:t>, </a:t>
                </a:r>
                <a:r>
                  <a:rPr lang="en-US" sz="1400" dirty="0" err="1"/>
                  <a:t>consectetuer</a:t>
                </a:r>
                <a:r>
                  <a:rPr lang="en-US" sz="1400" dirty="0"/>
                  <a:t> </a:t>
                </a:r>
                <a:endParaRPr lang="en-OM" sz="1400" dirty="0"/>
              </a:p>
            </p:txBody>
          </p:sp>
          <p:pic>
            <p:nvPicPr>
              <p:cNvPr id="54" name="Picture 53" descr="A yellow tick in a circle&#10;&#10;AI-generated content may be incorrect.">
                <a:extLst>
                  <a:ext uri="{FF2B5EF4-FFF2-40B4-BE49-F238E27FC236}">
                    <a16:creationId xmlns:a16="http://schemas.microsoft.com/office/drawing/2014/main" id="{E9741A3C-C717-D4FF-3CA5-4449F6CB08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36995" y="4888844"/>
                <a:ext cx="995680" cy="640080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F6C6C14-8729-7FB9-94A6-0EA3A36CDAE7}"/>
                </a:ext>
              </a:extLst>
            </p:cNvPr>
            <p:cNvGrpSpPr/>
            <p:nvPr/>
          </p:nvGrpSpPr>
          <p:grpSpPr>
            <a:xfrm>
              <a:off x="12020249" y="6682183"/>
              <a:ext cx="1854213" cy="1594923"/>
              <a:chOff x="12020249" y="6682183"/>
              <a:chExt cx="1854213" cy="1594923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6FB4052-C6EC-C970-8786-2DA605370C9F}"/>
                  </a:ext>
                </a:extLst>
              </p:cNvPr>
              <p:cNvSpPr txBox="1"/>
              <p:nvPr/>
            </p:nvSpPr>
            <p:spPr>
              <a:xfrm>
                <a:off x="12020249" y="7803515"/>
                <a:ext cx="1854213" cy="4735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OM" sz="1400" dirty="0">
                    <a:latin typeface="+mj-lt"/>
                  </a:rPr>
                  <a:t>YOUR TEXT HERE</a:t>
                </a:r>
              </a:p>
              <a:p>
                <a:pPr algn="ctr">
                  <a:lnSpc>
                    <a:spcPts val="1200"/>
                  </a:lnSpc>
                </a:pPr>
                <a:r>
                  <a:rPr lang="en-US" sz="1400" dirty="0"/>
                  <a:t>Lorem ipsum dolor sit </a:t>
                </a:r>
                <a:r>
                  <a:rPr lang="en-US" sz="1400" dirty="0" err="1"/>
                  <a:t>amet</a:t>
                </a:r>
                <a:r>
                  <a:rPr lang="en-US" sz="1400" dirty="0"/>
                  <a:t>, </a:t>
                </a:r>
                <a:r>
                  <a:rPr lang="en-US" sz="1400" dirty="0" err="1"/>
                  <a:t>consectetuer</a:t>
                </a:r>
                <a:r>
                  <a:rPr lang="en-US" sz="1400" dirty="0"/>
                  <a:t> </a:t>
                </a:r>
                <a:endParaRPr lang="en-OM" sz="1400" dirty="0"/>
              </a:p>
            </p:txBody>
          </p:sp>
          <p:pic>
            <p:nvPicPr>
              <p:cNvPr id="52" name="Picture 51" descr="A yellow line art of a computer screen&#10;&#10;AI-generated content may be incorrect.">
                <a:extLst>
                  <a:ext uri="{FF2B5EF4-FFF2-40B4-BE49-F238E27FC236}">
                    <a16:creationId xmlns:a16="http://schemas.microsoft.com/office/drawing/2014/main" id="{B607BD64-2228-B2D4-71CD-ED4E593220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40955" y="6682183"/>
                <a:ext cx="812800" cy="812800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4424FB4-710E-639A-C4EA-2A187233855E}"/>
                </a:ext>
              </a:extLst>
            </p:cNvPr>
            <p:cNvGrpSpPr/>
            <p:nvPr/>
          </p:nvGrpSpPr>
          <p:grpSpPr>
            <a:xfrm>
              <a:off x="13989037" y="6721475"/>
              <a:ext cx="1854213" cy="1555631"/>
              <a:chOff x="13989037" y="6721475"/>
              <a:chExt cx="1854213" cy="1555631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C07087E-49CF-C436-AD97-921E1FBA9936}"/>
                  </a:ext>
                </a:extLst>
              </p:cNvPr>
              <p:cNvSpPr txBox="1"/>
              <p:nvPr/>
            </p:nvSpPr>
            <p:spPr>
              <a:xfrm>
                <a:off x="13989037" y="7803515"/>
                <a:ext cx="1854213" cy="4735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OM" sz="1400" dirty="0">
                    <a:latin typeface="+mj-lt"/>
                  </a:rPr>
                  <a:t>YOUR TEXT HERE</a:t>
                </a:r>
              </a:p>
              <a:p>
                <a:pPr algn="ctr">
                  <a:lnSpc>
                    <a:spcPts val="1200"/>
                  </a:lnSpc>
                </a:pPr>
                <a:r>
                  <a:rPr lang="en-US" sz="1400" dirty="0"/>
                  <a:t>Lorem ipsum dolor sit </a:t>
                </a:r>
                <a:r>
                  <a:rPr lang="en-US" sz="1400" dirty="0" err="1"/>
                  <a:t>amet</a:t>
                </a:r>
                <a:r>
                  <a:rPr lang="en-US" sz="1400" dirty="0"/>
                  <a:t>, </a:t>
                </a:r>
                <a:r>
                  <a:rPr lang="en-US" sz="1400" dirty="0" err="1"/>
                  <a:t>consectetuer</a:t>
                </a:r>
                <a:r>
                  <a:rPr lang="en-US" sz="1400" dirty="0"/>
                  <a:t> </a:t>
                </a:r>
                <a:endParaRPr lang="en-OM" sz="1400" dirty="0"/>
              </a:p>
            </p:txBody>
          </p:sp>
          <p:pic>
            <p:nvPicPr>
              <p:cNvPr id="50" name="Picture 49" descr="A yellow line with a letter and a phone&#10;&#10;AI-generated content may be incorrect.">
                <a:extLst>
                  <a:ext uri="{FF2B5EF4-FFF2-40B4-BE49-F238E27FC236}">
                    <a16:creationId xmlns:a16="http://schemas.microsoft.com/office/drawing/2014/main" id="{71E5DE79-FF58-25BB-9CC6-7C2E4FCBF8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30063" y="6721475"/>
                <a:ext cx="772160" cy="822960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DD1903C-7A93-21F0-4A7D-C237A0DA195B}"/>
                </a:ext>
              </a:extLst>
            </p:cNvPr>
            <p:cNvGrpSpPr/>
            <p:nvPr/>
          </p:nvGrpSpPr>
          <p:grpSpPr>
            <a:xfrm>
              <a:off x="14014450" y="2950153"/>
              <a:ext cx="1854213" cy="1425513"/>
              <a:chOff x="14014450" y="2950153"/>
              <a:chExt cx="1854213" cy="1425513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F90AB13-5F90-9FFF-F7FB-93645D1F078A}"/>
                  </a:ext>
                </a:extLst>
              </p:cNvPr>
              <p:cNvSpPr txBox="1"/>
              <p:nvPr/>
            </p:nvSpPr>
            <p:spPr>
              <a:xfrm>
                <a:off x="14014450" y="3902075"/>
                <a:ext cx="1854213" cy="4735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OM" sz="1400" dirty="0">
                    <a:latin typeface="+mj-lt"/>
                  </a:rPr>
                  <a:t>YOUR TEXT HERE</a:t>
                </a:r>
              </a:p>
              <a:p>
                <a:pPr algn="ctr">
                  <a:lnSpc>
                    <a:spcPts val="1200"/>
                  </a:lnSpc>
                </a:pPr>
                <a:r>
                  <a:rPr lang="en-US" sz="1400" dirty="0"/>
                  <a:t>Lorem ipsum dolor sit </a:t>
                </a:r>
                <a:r>
                  <a:rPr lang="en-US" sz="1400" dirty="0" err="1"/>
                  <a:t>amet</a:t>
                </a:r>
                <a:r>
                  <a:rPr lang="en-US" sz="1400" dirty="0"/>
                  <a:t>, </a:t>
                </a:r>
                <a:r>
                  <a:rPr lang="en-US" sz="1400" dirty="0" err="1"/>
                  <a:t>consectetuer</a:t>
                </a:r>
                <a:r>
                  <a:rPr lang="en-US" sz="1400" dirty="0"/>
                  <a:t> </a:t>
                </a:r>
                <a:endParaRPr lang="en-OM" sz="1400" dirty="0"/>
              </a:p>
            </p:txBody>
          </p:sp>
          <p:pic>
            <p:nvPicPr>
              <p:cNvPr id="48" name="Picture 47" descr="A yellow logo with waves&#10;&#10;AI-generated content may be incorrect.">
                <a:extLst>
                  <a:ext uri="{FF2B5EF4-FFF2-40B4-BE49-F238E27FC236}">
                    <a16:creationId xmlns:a16="http://schemas.microsoft.com/office/drawing/2014/main" id="{6DD57B74-E399-7B16-5646-98A85DE21F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01196" y="2950153"/>
                <a:ext cx="680720" cy="772160"/>
              </a:xfrm>
              <a:prstGeom prst="rect">
                <a:avLst/>
              </a:prstGeom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431C570-4917-5389-DA9A-EF28A6032367}"/>
                </a:ext>
              </a:extLst>
            </p:cNvPr>
            <p:cNvGrpSpPr/>
            <p:nvPr/>
          </p:nvGrpSpPr>
          <p:grpSpPr>
            <a:xfrm>
              <a:off x="15147277" y="4743438"/>
              <a:ext cx="1854213" cy="1491508"/>
              <a:chOff x="15147277" y="4743438"/>
              <a:chExt cx="1854213" cy="1491508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4B128E3-716D-33DB-D3C8-61EE34FC138C}"/>
                  </a:ext>
                </a:extLst>
              </p:cNvPr>
              <p:cNvSpPr txBox="1"/>
              <p:nvPr/>
            </p:nvSpPr>
            <p:spPr>
              <a:xfrm>
                <a:off x="15147277" y="5761355"/>
                <a:ext cx="1854213" cy="4735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OM" sz="1400" dirty="0">
                    <a:latin typeface="+mj-lt"/>
                  </a:rPr>
                  <a:t>YOUR TEXT HERE</a:t>
                </a:r>
              </a:p>
              <a:p>
                <a:pPr algn="ctr">
                  <a:lnSpc>
                    <a:spcPts val="1200"/>
                  </a:lnSpc>
                </a:pPr>
                <a:r>
                  <a:rPr lang="en-US" sz="1400" dirty="0"/>
                  <a:t>Lorem ipsum dolor sit </a:t>
                </a:r>
                <a:r>
                  <a:rPr lang="en-US" sz="1400" dirty="0" err="1"/>
                  <a:t>amet</a:t>
                </a:r>
                <a:r>
                  <a:rPr lang="en-US" sz="1400" dirty="0"/>
                  <a:t>, </a:t>
                </a:r>
                <a:r>
                  <a:rPr lang="en-US" sz="1400" dirty="0" err="1"/>
                  <a:t>consectetuer</a:t>
                </a:r>
                <a:r>
                  <a:rPr lang="en-US" sz="1400" dirty="0"/>
                  <a:t> </a:t>
                </a:r>
                <a:endParaRPr lang="en-OM" sz="1400" dirty="0"/>
              </a:p>
            </p:txBody>
          </p:sp>
          <p:pic>
            <p:nvPicPr>
              <p:cNvPr id="46" name="Picture 45" descr="A yellow circle with black background&#10;&#10;AI-generated content may be incorrect.">
                <a:extLst>
                  <a:ext uri="{FF2B5EF4-FFF2-40B4-BE49-F238E27FC236}">
                    <a16:creationId xmlns:a16="http://schemas.microsoft.com/office/drawing/2014/main" id="{B137756E-3373-5551-BC34-95AEB60840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8783" y="4743438"/>
                <a:ext cx="711200" cy="802640"/>
              </a:xfrm>
              <a:prstGeom prst="rect">
                <a:avLst/>
              </a:prstGeom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15E037D-1404-76C2-10DC-88E91C4BDF84}"/>
                </a:ext>
              </a:extLst>
            </p:cNvPr>
            <p:cNvGrpSpPr/>
            <p:nvPr/>
          </p:nvGrpSpPr>
          <p:grpSpPr>
            <a:xfrm>
              <a:off x="13465925" y="5256246"/>
              <a:ext cx="895995" cy="788633"/>
              <a:chOff x="13465925" y="5256246"/>
              <a:chExt cx="895995" cy="788633"/>
            </a:xfrm>
          </p:grpSpPr>
          <p:sp>
            <p:nvSpPr>
              <p:cNvPr id="40" name="Hexagon 39">
                <a:extLst>
                  <a:ext uri="{FF2B5EF4-FFF2-40B4-BE49-F238E27FC236}">
                    <a16:creationId xmlns:a16="http://schemas.microsoft.com/office/drawing/2014/main" id="{A5FEC15A-58BF-53E9-C9F1-C76E2DE2C5EB}"/>
                  </a:ext>
                </a:extLst>
              </p:cNvPr>
              <p:cNvSpPr/>
              <p:nvPr/>
            </p:nvSpPr>
            <p:spPr>
              <a:xfrm rot="1804004">
                <a:off x="13465925" y="5256246"/>
                <a:ext cx="895995" cy="788633"/>
              </a:xfrm>
              <a:prstGeom prst="hexagon">
                <a:avLst>
                  <a:gd name="adj" fmla="val 28627"/>
                  <a:gd name="vf" fmla="val 11547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OM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6E5D3D1F-7D48-DBE8-1287-C578A0BD6056}"/>
                  </a:ext>
                </a:extLst>
              </p:cNvPr>
              <p:cNvGrpSpPr/>
              <p:nvPr/>
            </p:nvGrpSpPr>
            <p:grpSpPr>
              <a:xfrm>
                <a:off x="13622006" y="5579724"/>
                <a:ext cx="565280" cy="374650"/>
                <a:chOff x="13622006" y="5579724"/>
                <a:chExt cx="565280" cy="374650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823CF5FA-E075-4A85-9EA5-2C64DF77B9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00000">
                  <a:off x="13622006" y="5579724"/>
                  <a:ext cx="304800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9258315D-BD43-6FE2-3A74-CB336B460D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9000000">
                  <a:off x="13882486" y="5579724"/>
                  <a:ext cx="304800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6AD7B2DD-C4BC-F428-461C-8344B152E6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3751889" y="5801974"/>
                  <a:ext cx="304800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0C8A68F-1D71-0575-7DEC-3AEDFF313D96}"/>
                </a:ext>
              </a:extLst>
            </p:cNvPr>
            <p:cNvGrpSpPr/>
            <p:nvPr/>
          </p:nvGrpSpPr>
          <p:grpSpPr>
            <a:xfrm>
              <a:off x="11144661" y="2658680"/>
              <a:ext cx="5505118" cy="5998837"/>
              <a:chOff x="11144661" y="2658680"/>
              <a:chExt cx="5505118" cy="5998837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FBF9350-7F29-FD51-50AB-823FA66B5BA1}"/>
                  </a:ext>
                </a:extLst>
              </p:cNvPr>
              <p:cNvCxnSpPr/>
              <p:nvPr/>
            </p:nvCxnSpPr>
            <p:spPr>
              <a:xfrm flipV="1">
                <a:off x="13909805" y="2658680"/>
                <a:ext cx="0" cy="2175510"/>
              </a:xfrm>
              <a:prstGeom prst="line">
                <a:avLst/>
              </a:prstGeom>
              <a:ln>
                <a:solidFill>
                  <a:schemeClr val="accent3">
                    <a:lumMod val="25000"/>
                    <a:lumOff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825282B-46CF-DB61-B43A-C9D042D7A973}"/>
                  </a:ext>
                </a:extLst>
              </p:cNvPr>
              <p:cNvCxnSpPr>
                <a:cxnSpLocks/>
              </p:cNvCxnSpPr>
              <p:nvPr/>
            </p:nvCxnSpPr>
            <p:spPr>
              <a:xfrm rot="3600000" flipV="1">
                <a:off x="15562024" y="3610009"/>
                <a:ext cx="0" cy="2175510"/>
              </a:xfrm>
              <a:prstGeom prst="line">
                <a:avLst/>
              </a:prstGeom>
              <a:ln>
                <a:solidFill>
                  <a:schemeClr val="accent3">
                    <a:lumMod val="25000"/>
                    <a:lumOff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9C99850-738D-F40D-182B-69EE38A71D4B}"/>
                  </a:ext>
                </a:extLst>
              </p:cNvPr>
              <p:cNvCxnSpPr>
                <a:cxnSpLocks/>
              </p:cNvCxnSpPr>
              <p:nvPr/>
            </p:nvCxnSpPr>
            <p:spPr>
              <a:xfrm rot="-3600000" flipV="1">
                <a:off x="12232416" y="3610011"/>
                <a:ext cx="0" cy="2175510"/>
              </a:xfrm>
              <a:prstGeom prst="line">
                <a:avLst/>
              </a:prstGeom>
              <a:ln>
                <a:solidFill>
                  <a:schemeClr val="accent3">
                    <a:lumMod val="25000"/>
                    <a:lumOff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84E1B18-A7EB-5E1E-95F1-B36AFA8204D7}"/>
                  </a:ext>
                </a:extLst>
              </p:cNvPr>
              <p:cNvCxnSpPr/>
              <p:nvPr/>
            </p:nvCxnSpPr>
            <p:spPr>
              <a:xfrm flipV="1">
                <a:off x="13909805" y="6482007"/>
                <a:ext cx="0" cy="2175510"/>
              </a:xfrm>
              <a:prstGeom prst="line">
                <a:avLst/>
              </a:prstGeom>
              <a:ln>
                <a:solidFill>
                  <a:schemeClr val="accent3">
                    <a:lumMod val="25000"/>
                    <a:lumOff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47D63471-E3AB-980A-4B1F-378564D5AC55}"/>
                  </a:ext>
                </a:extLst>
              </p:cNvPr>
              <p:cNvCxnSpPr>
                <a:cxnSpLocks/>
              </p:cNvCxnSpPr>
              <p:nvPr/>
            </p:nvCxnSpPr>
            <p:spPr>
              <a:xfrm rot="3600000" flipV="1">
                <a:off x="12253245" y="5526122"/>
                <a:ext cx="0" cy="2175510"/>
              </a:xfrm>
              <a:prstGeom prst="line">
                <a:avLst/>
              </a:prstGeom>
              <a:ln>
                <a:solidFill>
                  <a:schemeClr val="accent3">
                    <a:lumMod val="25000"/>
                    <a:lumOff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F215B58-268D-A1C2-D8D5-F109ED871416}"/>
                  </a:ext>
                </a:extLst>
              </p:cNvPr>
              <p:cNvCxnSpPr>
                <a:cxnSpLocks/>
              </p:cNvCxnSpPr>
              <p:nvPr/>
            </p:nvCxnSpPr>
            <p:spPr>
              <a:xfrm rot="-3600000" flipV="1">
                <a:off x="15558572" y="5519747"/>
                <a:ext cx="0" cy="2175510"/>
              </a:xfrm>
              <a:prstGeom prst="line">
                <a:avLst/>
              </a:prstGeom>
              <a:ln>
                <a:solidFill>
                  <a:schemeClr val="accent3">
                    <a:lumMod val="25000"/>
                    <a:lumOff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Picture 23" descr="A green circle with a white arrow in it&#10;&#10;AI-generated content may be incorrect.">
              <a:extLst>
                <a:ext uri="{FF2B5EF4-FFF2-40B4-BE49-F238E27FC236}">
                  <a16:creationId xmlns:a16="http://schemas.microsoft.com/office/drawing/2014/main" id="{F54A33C1-45B1-17BE-36DB-F5D5FDEF1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00000">
              <a:off x="16762743" y="3559215"/>
              <a:ext cx="579120" cy="568960"/>
            </a:xfrm>
            <a:prstGeom prst="rect">
              <a:avLst/>
            </a:prstGeom>
          </p:spPr>
        </p:pic>
        <p:pic>
          <p:nvPicPr>
            <p:cNvPr id="25" name="Picture 24" descr="A green circle with a white arrow in it&#10;&#10;AI-generated content may be incorrect.">
              <a:extLst>
                <a:ext uri="{FF2B5EF4-FFF2-40B4-BE49-F238E27FC236}">
                  <a16:creationId xmlns:a16="http://schemas.microsoft.com/office/drawing/2014/main" id="{032A04F9-F839-CBE7-5594-C89E5839E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00000">
              <a:off x="16762743" y="7177059"/>
              <a:ext cx="579120" cy="568960"/>
            </a:xfrm>
            <a:prstGeom prst="rect">
              <a:avLst/>
            </a:prstGeom>
          </p:spPr>
        </p:pic>
        <p:pic>
          <p:nvPicPr>
            <p:cNvPr id="26" name="Picture 25" descr="A green circle with a white arrow in it&#10;&#10;AI-generated content may be incorrect.">
              <a:extLst>
                <a:ext uri="{FF2B5EF4-FFF2-40B4-BE49-F238E27FC236}">
                  <a16:creationId xmlns:a16="http://schemas.microsoft.com/office/drawing/2014/main" id="{D1787ABD-301D-6736-4125-C28EC3F48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3600000">
              <a:off x="10478752" y="3559215"/>
              <a:ext cx="579120" cy="568960"/>
            </a:xfrm>
            <a:prstGeom prst="rect">
              <a:avLst/>
            </a:prstGeom>
          </p:spPr>
        </p:pic>
        <p:pic>
          <p:nvPicPr>
            <p:cNvPr id="27" name="Picture 26" descr="A green circle with a white arrow in it&#10;&#10;AI-generated content may be incorrect.">
              <a:extLst>
                <a:ext uri="{FF2B5EF4-FFF2-40B4-BE49-F238E27FC236}">
                  <a16:creationId xmlns:a16="http://schemas.microsoft.com/office/drawing/2014/main" id="{7D4CAB80-E533-550D-4F3B-6A5A3D5A6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7200000">
              <a:off x="10478752" y="7177059"/>
              <a:ext cx="579120" cy="56896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9CB5F6E-A709-3E4E-6D28-82F13DD903B1}"/>
                </a:ext>
              </a:extLst>
            </p:cNvPr>
            <p:cNvSpPr txBox="1"/>
            <p:nvPr/>
          </p:nvSpPr>
          <p:spPr>
            <a:xfrm rot="1920000">
              <a:off x="14667956" y="2576454"/>
              <a:ext cx="2044008" cy="36933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r>
                <a:rPr lang="en-OM" dirty="0"/>
                <a:t>Circular diagram flow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58E9172-5961-2200-CB17-1D9B0C7A4FF7}"/>
                </a:ext>
              </a:extLst>
            </p:cNvPr>
            <p:cNvSpPr txBox="1"/>
            <p:nvPr/>
          </p:nvSpPr>
          <p:spPr>
            <a:xfrm rot="-1680000">
              <a:off x="11278288" y="2467943"/>
              <a:ext cx="2044008" cy="36933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r>
                <a:rPr lang="en-OM" dirty="0"/>
                <a:t>Circular diagram flow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8F91462-52CE-DDD8-3E6B-381B5EC43E23}"/>
                </a:ext>
              </a:extLst>
            </p:cNvPr>
            <p:cNvSpPr txBox="1"/>
            <p:nvPr/>
          </p:nvSpPr>
          <p:spPr>
            <a:xfrm rot="19627200">
              <a:off x="14739759" y="8413394"/>
              <a:ext cx="2044008" cy="369332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r>
                <a:rPr lang="en-OM" dirty="0"/>
                <a:t>Circular diagram flow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7E22D06-5CD0-694F-BD2E-C1A2CC9AAD6F}"/>
                </a:ext>
              </a:extLst>
            </p:cNvPr>
            <p:cNvSpPr txBox="1"/>
            <p:nvPr/>
          </p:nvSpPr>
          <p:spPr>
            <a:xfrm rot="1680000">
              <a:off x="11219789" y="8529836"/>
              <a:ext cx="2044008" cy="369332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r>
                <a:rPr lang="en-OM" dirty="0"/>
                <a:t>Circular diagram flow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06BAD12-5254-1D62-3D7F-7C0D311093F4}"/>
                </a:ext>
              </a:extLst>
            </p:cNvPr>
            <p:cNvSpPr txBox="1"/>
            <p:nvPr/>
          </p:nvSpPr>
          <p:spPr>
            <a:xfrm rot="5520000">
              <a:off x="16295171" y="5577613"/>
              <a:ext cx="2044008" cy="36933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r>
                <a:rPr lang="en-OM" dirty="0"/>
                <a:t>Circular diagram flow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C2571AE-6797-0B0B-7A43-12D9269295CA}"/>
                </a:ext>
              </a:extLst>
            </p:cNvPr>
            <p:cNvSpPr txBox="1"/>
            <p:nvPr/>
          </p:nvSpPr>
          <p:spPr>
            <a:xfrm rot="16320000">
              <a:off x="9478830" y="5395011"/>
              <a:ext cx="2044008" cy="36933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r>
                <a:rPr lang="en-OM" dirty="0"/>
                <a:t>Circular diagram flow</a:t>
              </a:r>
            </a:p>
          </p:txBody>
        </p:sp>
      </p:grpSp>
      <p:sp>
        <p:nvSpPr>
          <p:cNvPr id="57" name="Text Placeholder 13">
            <a:hlinkClick r:id="rId9"/>
            <a:extLst>
              <a:ext uri="{FF2B5EF4-FFF2-40B4-BE49-F238E27FC236}">
                <a16:creationId xmlns:a16="http://schemas.microsoft.com/office/drawing/2014/main" id="{DDFD5C4A-D065-3A74-05A6-8F41AAC89F41}"/>
              </a:ext>
            </a:extLst>
          </p:cNvPr>
          <p:cNvSpPr txBox="1">
            <a:spLocks/>
          </p:cNvSpPr>
          <p:nvPr/>
        </p:nvSpPr>
        <p:spPr>
          <a:xfrm>
            <a:off x="1142336" y="10571516"/>
            <a:ext cx="2375562" cy="400110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omancables.com</a:t>
            </a:r>
            <a:endParaRPr lang="en-OM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7F23BE2F-E2EE-7656-2E81-786A8B5358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5188" y="1616075"/>
            <a:ext cx="9999662" cy="1858963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accent3">
                    <a:lumMod val="50000"/>
                    <a:lumOff val="50000"/>
                  </a:schemeClr>
                </a:solidFill>
                <a:latin typeface="+mj-lt"/>
              </a:rPr>
              <a:t>Financial Diagram Flow </a:t>
            </a:r>
            <a:r>
              <a:rPr lang="en-US" dirty="0" err="1">
                <a:solidFill>
                  <a:schemeClr val="accent3">
                    <a:lumMod val="50000"/>
                    <a:lumOff val="50000"/>
                  </a:schemeClr>
                </a:solidFill>
                <a:latin typeface="+mj-lt"/>
              </a:rPr>
              <a:t>Infograph</a:t>
            </a:r>
            <a:endParaRPr lang="en-US" dirty="0">
              <a:solidFill>
                <a:schemeClr val="accent3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31770E71-2A6B-0395-F69F-238EBCB188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19250" y="8397875"/>
            <a:ext cx="16967200" cy="1368425"/>
          </a:xfrm>
        </p:spPr>
        <p:txBody>
          <a:bodyPr numCol="3" spcCol="360000">
            <a:noAutofit/>
          </a:bodyPr>
          <a:lstStyle/>
          <a:p>
            <a:r>
              <a:rPr lang="en-US" sz="2000" dirty="0"/>
              <a:t>Lorem ipsum dolor sit </a:t>
            </a:r>
            <a:r>
              <a:rPr lang="en-US" sz="2000" dirty="0" err="1"/>
              <a:t>amet</a:t>
            </a:r>
            <a:r>
              <a:rPr lang="en-US" sz="2000" dirty="0"/>
              <a:t>, </a:t>
            </a:r>
            <a:r>
              <a:rPr lang="en-US" sz="2000" dirty="0" err="1"/>
              <a:t>consectetuer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, sed diam </a:t>
            </a:r>
            <a:r>
              <a:rPr lang="en-US" sz="2000" dirty="0" err="1"/>
              <a:t>nonummy</a:t>
            </a:r>
            <a:r>
              <a:rPr lang="en-US" sz="2000" dirty="0"/>
              <a:t> </a:t>
            </a:r>
            <a:r>
              <a:rPr lang="en-US" sz="2000" dirty="0" err="1"/>
              <a:t>nibh</a:t>
            </a:r>
            <a:r>
              <a:rPr lang="en-US" sz="2000" dirty="0"/>
              <a:t> </a:t>
            </a:r>
            <a:r>
              <a:rPr lang="en-US" sz="2000" dirty="0" err="1"/>
              <a:t>euismod</a:t>
            </a:r>
            <a:r>
              <a:rPr lang="en-US" sz="2000" dirty="0"/>
              <a:t> </a:t>
            </a:r>
            <a:r>
              <a:rPr lang="en-US" sz="2000" dirty="0" err="1"/>
              <a:t>tincidunt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laoreet</a:t>
            </a:r>
            <a:r>
              <a:rPr lang="en-US" sz="2000" dirty="0"/>
              <a:t> dolore magna </a:t>
            </a:r>
            <a:r>
              <a:rPr lang="en-US" sz="2000" dirty="0" err="1"/>
              <a:t>aliquam</a:t>
            </a:r>
            <a:r>
              <a:rPr lang="en-US" sz="2000" dirty="0"/>
              <a:t> </a:t>
            </a:r>
            <a:r>
              <a:rPr lang="en-US" sz="2000" dirty="0" err="1"/>
              <a:t>erat</a:t>
            </a:r>
            <a:r>
              <a:rPr lang="en-US" sz="2000" dirty="0"/>
              <a:t> </a:t>
            </a:r>
            <a:r>
              <a:rPr lang="en-US" sz="2000" dirty="0" err="1"/>
              <a:t>volutpatquam</a:t>
            </a:r>
            <a:r>
              <a:rPr lang="en-US" sz="2000" dirty="0"/>
              <a:t> </a:t>
            </a:r>
            <a:r>
              <a:rPr lang="en-US" sz="2000" dirty="0" err="1"/>
              <a:t>erat</a:t>
            </a:r>
            <a:r>
              <a:rPr lang="en-US" sz="2000" dirty="0"/>
              <a:t> </a:t>
            </a:r>
            <a:r>
              <a:rPr lang="en-US" sz="2000" dirty="0" err="1"/>
              <a:t>volutpat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Ut </a:t>
            </a:r>
            <a:r>
              <a:rPr lang="en-US" sz="2000" dirty="0" err="1"/>
              <a:t>wisi</a:t>
            </a:r>
            <a:r>
              <a:rPr lang="en-US" sz="2000" dirty="0"/>
              <a:t> </a:t>
            </a:r>
            <a:r>
              <a:rPr lang="en-US" sz="2000" dirty="0" err="1"/>
              <a:t>enim</a:t>
            </a:r>
            <a:r>
              <a:rPr lang="en-US" sz="2000" dirty="0"/>
              <a:t> ad minim </a:t>
            </a:r>
            <a:r>
              <a:rPr lang="en-US" sz="2000" dirty="0" err="1"/>
              <a:t>veniam</a:t>
            </a:r>
            <a:r>
              <a:rPr lang="en-US" sz="2000" dirty="0"/>
              <a:t>, </a:t>
            </a:r>
            <a:r>
              <a:rPr lang="en-US" sz="2000" dirty="0" err="1"/>
              <a:t>quis</a:t>
            </a:r>
            <a:r>
              <a:rPr lang="en-US" sz="2000" dirty="0"/>
              <a:t> </a:t>
            </a:r>
            <a:r>
              <a:rPr lang="en-US" sz="2000" dirty="0" err="1"/>
              <a:t>nostrud</a:t>
            </a:r>
            <a:r>
              <a:rPr lang="en-US" sz="2000" dirty="0"/>
              <a:t> </a:t>
            </a:r>
            <a:r>
              <a:rPr lang="en-US" sz="2000" dirty="0" err="1"/>
              <a:t>exerci</a:t>
            </a:r>
            <a:r>
              <a:rPr lang="en-US" sz="2000" dirty="0"/>
              <a:t> </a:t>
            </a:r>
            <a:r>
              <a:rPr lang="en-US" sz="2000" dirty="0" err="1"/>
              <a:t>tation</a:t>
            </a:r>
            <a:r>
              <a:rPr lang="en-US" sz="2000" dirty="0"/>
              <a:t> </a:t>
            </a:r>
            <a:r>
              <a:rPr lang="en-US" sz="2000" dirty="0" err="1"/>
              <a:t>ullamcorper</a:t>
            </a:r>
            <a:r>
              <a:rPr lang="en-US" sz="2000" dirty="0"/>
              <a:t> </a:t>
            </a:r>
            <a:r>
              <a:rPr lang="en-US" sz="2000" dirty="0" err="1"/>
              <a:t>suscipit</a:t>
            </a:r>
            <a:r>
              <a:rPr lang="en-US" sz="2000" dirty="0"/>
              <a:t> </a:t>
            </a:r>
            <a:r>
              <a:rPr lang="en-US" sz="2000" dirty="0" err="1"/>
              <a:t>lobortis</a:t>
            </a:r>
            <a:r>
              <a:rPr lang="en-US" sz="2000" dirty="0"/>
              <a:t> </a:t>
            </a:r>
            <a:r>
              <a:rPr lang="en-US" sz="2000" dirty="0" err="1"/>
              <a:t>nisl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aliquip</a:t>
            </a:r>
            <a:r>
              <a:rPr lang="en-US" sz="2000" dirty="0"/>
              <a:t> ex </a:t>
            </a:r>
            <a:r>
              <a:rPr lang="en-US" sz="2000" dirty="0" err="1"/>
              <a:t>ea</a:t>
            </a:r>
            <a:r>
              <a:rPr lang="en-US" sz="2000" dirty="0"/>
              <a:t> </a:t>
            </a:r>
            <a:r>
              <a:rPr lang="en-US" sz="2000" dirty="0" err="1"/>
              <a:t>commodo</a:t>
            </a:r>
            <a:r>
              <a:rPr lang="en-US" sz="2000" dirty="0"/>
              <a:t> </a:t>
            </a:r>
            <a:r>
              <a:rPr lang="en-US" sz="2000" dirty="0" err="1"/>
              <a:t>consequat</a:t>
            </a:r>
            <a:r>
              <a:rPr lang="en-US" sz="2000" dirty="0"/>
              <a:t>. </a:t>
            </a:r>
            <a:r>
              <a:rPr lang="en-US" sz="2000" dirty="0" err="1"/>
              <a:t>ullamcorper</a:t>
            </a:r>
            <a:r>
              <a:rPr lang="en-US" sz="2000" dirty="0"/>
              <a:t> </a:t>
            </a:r>
            <a:r>
              <a:rPr lang="en-US" sz="2000" dirty="0" err="1"/>
              <a:t>suscipit</a:t>
            </a:r>
            <a:r>
              <a:rPr lang="en-US" sz="2000" dirty="0"/>
              <a:t> </a:t>
            </a:r>
            <a:r>
              <a:rPr lang="en-US" sz="2000" dirty="0" err="1"/>
              <a:t>lobortis</a:t>
            </a:r>
            <a:r>
              <a:rPr lang="en-US" sz="2000" dirty="0"/>
              <a:t> </a:t>
            </a:r>
            <a:r>
              <a:rPr lang="en-US" sz="2000" dirty="0" err="1"/>
              <a:t>nisl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aliquip</a:t>
            </a:r>
            <a:r>
              <a:rPr lang="en-US" sz="2000" dirty="0"/>
              <a:t> ex </a:t>
            </a:r>
            <a:r>
              <a:rPr lang="en-US" sz="2000" dirty="0" err="1"/>
              <a:t>ea</a:t>
            </a:r>
            <a:r>
              <a:rPr lang="en-US" sz="2000" dirty="0"/>
              <a:t> </a:t>
            </a:r>
            <a:r>
              <a:rPr lang="en-US" sz="2000" dirty="0" err="1"/>
              <a:t>commodo</a:t>
            </a:r>
            <a:r>
              <a:rPr lang="en-US" sz="2000" dirty="0"/>
              <a:t> </a:t>
            </a:r>
            <a:r>
              <a:rPr lang="en-US" sz="2000" dirty="0" err="1"/>
              <a:t>consequat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Ut </a:t>
            </a:r>
            <a:r>
              <a:rPr lang="en-US" sz="2000" dirty="0" err="1"/>
              <a:t>wisi</a:t>
            </a:r>
            <a:r>
              <a:rPr lang="en-US" sz="2000" dirty="0"/>
              <a:t> </a:t>
            </a:r>
            <a:r>
              <a:rPr lang="en-US" sz="2000" dirty="0" err="1"/>
              <a:t>enim</a:t>
            </a:r>
            <a:r>
              <a:rPr lang="en-US" sz="2000" dirty="0"/>
              <a:t> ad minim </a:t>
            </a:r>
            <a:r>
              <a:rPr lang="en-US" sz="2000" dirty="0" err="1"/>
              <a:t>veniam</a:t>
            </a:r>
            <a:r>
              <a:rPr lang="en-US" sz="2000" dirty="0"/>
              <a:t>, </a:t>
            </a:r>
            <a:r>
              <a:rPr lang="en-US" sz="2000" dirty="0" err="1"/>
              <a:t>quis</a:t>
            </a:r>
            <a:r>
              <a:rPr lang="en-US" sz="2000" dirty="0"/>
              <a:t> </a:t>
            </a:r>
            <a:r>
              <a:rPr lang="en-US" sz="2000" dirty="0" err="1"/>
              <a:t>nostrud</a:t>
            </a:r>
            <a:r>
              <a:rPr lang="en-US" sz="2000" dirty="0"/>
              <a:t> </a:t>
            </a:r>
            <a:r>
              <a:rPr lang="en-US" sz="2000" dirty="0" err="1"/>
              <a:t>exerci</a:t>
            </a:r>
            <a:r>
              <a:rPr lang="en-US" sz="2000" dirty="0"/>
              <a:t> </a:t>
            </a:r>
            <a:r>
              <a:rPr lang="en-US" sz="2000" dirty="0" err="1"/>
              <a:t>tation</a:t>
            </a:r>
            <a:r>
              <a:rPr lang="en-US" sz="2000" dirty="0"/>
              <a:t> </a:t>
            </a:r>
            <a:r>
              <a:rPr lang="en-US" sz="2000" dirty="0" err="1"/>
              <a:t>ullamcorper</a:t>
            </a:r>
            <a:r>
              <a:rPr lang="en-US" sz="2000" dirty="0"/>
              <a:t> </a:t>
            </a:r>
            <a:r>
              <a:rPr lang="en-US" sz="2000" dirty="0" err="1"/>
              <a:t>suscipit</a:t>
            </a:r>
            <a:r>
              <a:rPr lang="en-US" sz="2000" dirty="0"/>
              <a:t> </a:t>
            </a:r>
            <a:r>
              <a:rPr lang="en-US" sz="2000" dirty="0" err="1"/>
              <a:t>lobortis</a:t>
            </a:r>
            <a:r>
              <a:rPr lang="en-US" sz="2000" dirty="0"/>
              <a:t> </a:t>
            </a:r>
            <a:r>
              <a:rPr lang="en-US" sz="2000" dirty="0" err="1"/>
              <a:t>nisl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aliquip</a:t>
            </a:r>
            <a:r>
              <a:rPr lang="en-US" sz="2000" dirty="0"/>
              <a:t> ex </a:t>
            </a:r>
            <a:r>
              <a:rPr lang="en-US" sz="2000" dirty="0" err="1"/>
              <a:t>ea</a:t>
            </a:r>
            <a:r>
              <a:rPr lang="en-US" sz="2000" dirty="0"/>
              <a:t> </a:t>
            </a:r>
            <a:r>
              <a:rPr lang="en-US" sz="2000" dirty="0" err="1"/>
              <a:t>commodo</a:t>
            </a:r>
            <a:r>
              <a:rPr lang="en-US" sz="2000" dirty="0"/>
              <a:t> </a:t>
            </a:r>
            <a:r>
              <a:rPr lang="en-US" sz="2000" dirty="0" err="1"/>
              <a:t>consequat</a:t>
            </a:r>
            <a:r>
              <a:rPr lang="en-US" sz="2000" dirty="0"/>
              <a:t>.</a:t>
            </a:r>
          </a:p>
          <a:p>
            <a:pPr lvl="0"/>
            <a:endParaRPr lang="en-US" sz="2000" dirty="0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9D634C94-88E5-3B1A-7221-E78201AEE9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19250" y="1619250"/>
            <a:ext cx="5949950" cy="1858963"/>
          </a:xfrm>
        </p:spPr>
        <p:txBody>
          <a:bodyPr>
            <a:normAutofit/>
          </a:bodyPr>
          <a:lstStyle/>
          <a:p>
            <a:r>
              <a:rPr lang="en-US"/>
              <a:t>Financial Page Template 05</a:t>
            </a:r>
            <a:endParaRPr lang="en-OM" dirty="0"/>
          </a:p>
        </p:txBody>
      </p:sp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D3A7E2B0-75CC-E67C-F6CC-118DFA34E0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1951828"/>
              </p:ext>
            </p:extLst>
          </p:nvPr>
        </p:nvGraphicFramePr>
        <p:xfrm>
          <a:off x="500900" y="4269031"/>
          <a:ext cx="17983200" cy="3306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13">
            <a:hlinkClick r:id="rId4"/>
            <a:extLst>
              <a:ext uri="{FF2B5EF4-FFF2-40B4-BE49-F238E27FC236}">
                <a16:creationId xmlns:a16="http://schemas.microsoft.com/office/drawing/2014/main" id="{EDDB7A46-4A26-361D-D0D5-C76ADC923033}"/>
              </a:ext>
            </a:extLst>
          </p:cNvPr>
          <p:cNvSpPr txBox="1">
            <a:spLocks/>
          </p:cNvSpPr>
          <p:nvPr/>
        </p:nvSpPr>
        <p:spPr>
          <a:xfrm>
            <a:off x="1142336" y="10571516"/>
            <a:ext cx="2375562" cy="400110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omancables.com</a:t>
            </a:r>
            <a:endParaRPr lang="en-OM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C9A2F2B-D5D4-D487-EFBD-2967B46874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OM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1E3F25-AED3-9D73-0E42-20A424F80AA3}"/>
              </a:ext>
            </a:extLst>
          </p:cNvPr>
          <p:cNvGrpSpPr/>
          <p:nvPr/>
        </p:nvGrpSpPr>
        <p:grpSpPr>
          <a:xfrm>
            <a:off x="9353695" y="2349217"/>
            <a:ext cx="8742974" cy="2001527"/>
            <a:chOff x="9100070" y="2313080"/>
            <a:chExt cx="8742974" cy="2001527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1C54AE0E-1B3F-CE10-9958-3E154C437663}"/>
                </a:ext>
              </a:extLst>
            </p:cNvPr>
            <p:cNvSpPr/>
            <p:nvPr userDrawn="1"/>
          </p:nvSpPr>
          <p:spPr>
            <a:xfrm>
              <a:off x="16380511" y="2371304"/>
              <a:ext cx="1403985" cy="1624965"/>
            </a:xfrm>
            <a:custGeom>
              <a:avLst/>
              <a:gdLst/>
              <a:ahLst/>
              <a:cxnLst/>
              <a:rect l="l" t="t" r="r" b="b"/>
              <a:pathLst>
                <a:path w="1403984" h="1624964">
                  <a:moveTo>
                    <a:pt x="1011288" y="276656"/>
                  </a:moveTo>
                  <a:lnTo>
                    <a:pt x="757732" y="23101"/>
                  </a:lnTo>
                  <a:lnTo>
                    <a:pt x="731570" y="5778"/>
                  </a:lnTo>
                  <a:lnTo>
                    <a:pt x="701814" y="0"/>
                  </a:lnTo>
                  <a:lnTo>
                    <a:pt x="672058" y="5778"/>
                  </a:lnTo>
                  <a:lnTo>
                    <a:pt x="645896" y="23101"/>
                  </a:lnTo>
                  <a:lnTo>
                    <a:pt x="392417" y="276656"/>
                  </a:lnTo>
                  <a:lnTo>
                    <a:pt x="1011288" y="276656"/>
                  </a:lnTo>
                  <a:close/>
                </a:path>
                <a:path w="1403984" h="1624964">
                  <a:moveTo>
                    <a:pt x="1364653" y="1187767"/>
                  </a:moveTo>
                  <a:lnTo>
                    <a:pt x="39128" y="1187767"/>
                  </a:lnTo>
                  <a:lnTo>
                    <a:pt x="57416" y="1234694"/>
                  </a:lnTo>
                  <a:lnTo>
                    <a:pt x="78917" y="1279918"/>
                  </a:lnTo>
                  <a:lnTo>
                    <a:pt x="103479" y="1323289"/>
                  </a:lnTo>
                  <a:lnTo>
                    <a:pt x="130975" y="1364665"/>
                  </a:lnTo>
                  <a:lnTo>
                    <a:pt x="161239" y="1403921"/>
                  </a:lnTo>
                  <a:lnTo>
                    <a:pt x="194144" y="1440916"/>
                  </a:lnTo>
                  <a:lnTo>
                    <a:pt x="229565" y="1475498"/>
                  </a:lnTo>
                  <a:lnTo>
                    <a:pt x="267335" y="1507528"/>
                  </a:lnTo>
                  <a:lnTo>
                    <a:pt x="307327" y="1536865"/>
                  </a:lnTo>
                  <a:lnTo>
                    <a:pt x="349402" y="1563382"/>
                  </a:lnTo>
                  <a:lnTo>
                    <a:pt x="393420" y="1586928"/>
                  </a:lnTo>
                  <a:lnTo>
                    <a:pt x="439229" y="1607362"/>
                  </a:lnTo>
                  <a:lnTo>
                    <a:pt x="486702" y="1624558"/>
                  </a:lnTo>
                  <a:lnTo>
                    <a:pt x="917079" y="1624558"/>
                  </a:lnTo>
                  <a:lnTo>
                    <a:pt x="964552" y="1607362"/>
                  </a:lnTo>
                  <a:lnTo>
                    <a:pt x="1010373" y="1586928"/>
                  </a:lnTo>
                  <a:lnTo>
                    <a:pt x="1054379" y="1563382"/>
                  </a:lnTo>
                  <a:lnTo>
                    <a:pt x="1096454" y="1536865"/>
                  </a:lnTo>
                  <a:lnTo>
                    <a:pt x="1136459" y="1507528"/>
                  </a:lnTo>
                  <a:lnTo>
                    <a:pt x="1174229" y="1475498"/>
                  </a:lnTo>
                  <a:lnTo>
                    <a:pt x="1209636" y="1440916"/>
                  </a:lnTo>
                  <a:lnTo>
                    <a:pt x="1242555" y="1403921"/>
                  </a:lnTo>
                  <a:lnTo>
                    <a:pt x="1272819" y="1364665"/>
                  </a:lnTo>
                  <a:lnTo>
                    <a:pt x="1300302" y="1323289"/>
                  </a:lnTo>
                  <a:lnTo>
                    <a:pt x="1324864" y="1279918"/>
                  </a:lnTo>
                  <a:lnTo>
                    <a:pt x="1346365" y="1234694"/>
                  </a:lnTo>
                  <a:lnTo>
                    <a:pt x="1364653" y="1187767"/>
                  </a:lnTo>
                  <a:close/>
                </a:path>
                <a:path w="1403984" h="1624964">
                  <a:moveTo>
                    <a:pt x="1365097" y="725982"/>
                  </a:moveTo>
                  <a:lnTo>
                    <a:pt x="1346212" y="677532"/>
                  </a:lnTo>
                  <a:lnTo>
                    <a:pt x="1323911" y="630897"/>
                  </a:lnTo>
                  <a:lnTo>
                    <a:pt x="1298371" y="586232"/>
                  </a:lnTo>
                  <a:lnTo>
                    <a:pt x="1269720" y="543699"/>
                  </a:lnTo>
                  <a:lnTo>
                    <a:pt x="1238110" y="503466"/>
                  </a:lnTo>
                  <a:lnTo>
                    <a:pt x="1023747" y="289115"/>
                  </a:lnTo>
                  <a:lnTo>
                    <a:pt x="379958" y="289115"/>
                  </a:lnTo>
                  <a:lnTo>
                    <a:pt x="165608" y="503542"/>
                  </a:lnTo>
                  <a:lnTo>
                    <a:pt x="133997" y="543763"/>
                  </a:lnTo>
                  <a:lnTo>
                    <a:pt x="105346" y="586282"/>
                  </a:lnTo>
                  <a:lnTo>
                    <a:pt x="79806" y="630923"/>
                  </a:lnTo>
                  <a:lnTo>
                    <a:pt x="57543" y="677532"/>
                  </a:lnTo>
                  <a:lnTo>
                    <a:pt x="38684" y="725982"/>
                  </a:lnTo>
                  <a:lnTo>
                    <a:pt x="1365097" y="725982"/>
                  </a:lnTo>
                  <a:close/>
                </a:path>
                <a:path w="1403984" h="1624964">
                  <a:moveTo>
                    <a:pt x="1403781" y="956360"/>
                  </a:moveTo>
                  <a:lnTo>
                    <a:pt x="1401622" y="900658"/>
                  </a:lnTo>
                  <a:lnTo>
                    <a:pt x="1395183" y="846201"/>
                  </a:lnTo>
                  <a:lnTo>
                    <a:pt x="1384325" y="791502"/>
                  </a:lnTo>
                  <a:lnTo>
                    <a:pt x="1369326" y="738441"/>
                  </a:lnTo>
                  <a:lnTo>
                    <a:pt x="34467" y="738441"/>
                  </a:lnTo>
                  <a:lnTo>
                    <a:pt x="19456" y="791527"/>
                  </a:lnTo>
                  <a:lnTo>
                    <a:pt x="8597" y="846201"/>
                  </a:lnTo>
                  <a:lnTo>
                    <a:pt x="2171" y="900658"/>
                  </a:lnTo>
                  <a:lnTo>
                    <a:pt x="0" y="956360"/>
                  </a:lnTo>
                  <a:lnTo>
                    <a:pt x="2273" y="1013117"/>
                  </a:lnTo>
                  <a:lnTo>
                    <a:pt x="8953" y="1068654"/>
                  </a:lnTo>
                  <a:lnTo>
                    <a:pt x="19888" y="1122768"/>
                  </a:lnTo>
                  <a:lnTo>
                    <a:pt x="34899" y="1175308"/>
                  </a:lnTo>
                  <a:lnTo>
                    <a:pt x="1368882" y="1175308"/>
                  </a:lnTo>
                  <a:lnTo>
                    <a:pt x="1383893" y="1122768"/>
                  </a:lnTo>
                  <a:lnTo>
                    <a:pt x="1394828" y="1068654"/>
                  </a:lnTo>
                  <a:lnTo>
                    <a:pt x="1401521" y="1013117"/>
                  </a:lnTo>
                  <a:lnTo>
                    <a:pt x="1403781" y="956360"/>
                  </a:lnTo>
                  <a:close/>
                </a:path>
              </a:pathLst>
            </a:custGeom>
            <a:solidFill>
              <a:srgbClr val="A3D000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9CD1F46-491E-A36A-334E-35DACF7D7477}"/>
                </a:ext>
              </a:extLst>
            </p:cNvPr>
            <p:cNvSpPr/>
            <p:nvPr userDrawn="1"/>
          </p:nvSpPr>
          <p:spPr>
            <a:xfrm>
              <a:off x="16322219" y="2313080"/>
              <a:ext cx="1520825" cy="2001520"/>
            </a:xfrm>
            <a:custGeom>
              <a:avLst/>
              <a:gdLst/>
              <a:ahLst/>
              <a:cxnLst/>
              <a:rect l="l" t="t" r="r" b="b"/>
              <a:pathLst>
                <a:path w="1520825" h="2001520">
                  <a:moveTo>
                    <a:pt x="760123" y="0"/>
                  </a:moveTo>
                  <a:lnTo>
                    <a:pt x="707503" y="10354"/>
                  </a:lnTo>
                  <a:lnTo>
                    <a:pt x="662964" y="40113"/>
                  </a:lnTo>
                  <a:lnTo>
                    <a:pt x="182664" y="520560"/>
                  </a:lnTo>
                  <a:lnTo>
                    <a:pt x="150300" y="560685"/>
                  </a:lnTo>
                  <a:lnTo>
                    <a:pt x="123618" y="598778"/>
                  </a:lnTo>
                  <a:lnTo>
                    <a:pt x="99407" y="638314"/>
                  </a:lnTo>
                  <a:lnTo>
                    <a:pt x="77705" y="679228"/>
                  </a:lnTo>
                  <a:lnTo>
                    <a:pt x="58535" y="721482"/>
                  </a:lnTo>
                  <a:lnTo>
                    <a:pt x="41967" y="764929"/>
                  </a:lnTo>
                  <a:lnTo>
                    <a:pt x="28760" y="806771"/>
                  </a:lnTo>
                  <a:lnTo>
                    <a:pt x="14586" y="865718"/>
                  </a:lnTo>
                  <a:lnTo>
                    <a:pt x="5253" y="924763"/>
                  </a:lnTo>
                  <a:lnTo>
                    <a:pt x="587" y="984480"/>
                  </a:lnTo>
                  <a:lnTo>
                    <a:pt x="0" y="1014576"/>
                  </a:lnTo>
                  <a:lnTo>
                    <a:pt x="1520" y="1063039"/>
                  </a:lnTo>
                  <a:lnTo>
                    <a:pt x="6074" y="1111093"/>
                  </a:lnTo>
                  <a:lnTo>
                    <a:pt x="13599" y="1158402"/>
                  </a:lnTo>
                  <a:lnTo>
                    <a:pt x="24120" y="1205124"/>
                  </a:lnTo>
                  <a:lnTo>
                    <a:pt x="37600" y="1251040"/>
                  </a:lnTo>
                  <a:lnTo>
                    <a:pt x="60649" y="1312373"/>
                  </a:lnTo>
                  <a:lnTo>
                    <a:pt x="81955" y="1358011"/>
                  </a:lnTo>
                  <a:lnTo>
                    <a:pt x="106161" y="1401964"/>
                  </a:lnTo>
                  <a:lnTo>
                    <a:pt x="133141" y="1444105"/>
                  </a:lnTo>
                  <a:lnTo>
                    <a:pt x="162765" y="1484309"/>
                  </a:lnTo>
                  <a:lnTo>
                    <a:pt x="194905" y="1522451"/>
                  </a:lnTo>
                  <a:lnTo>
                    <a:pt x="229431" y="1558405"/>
                  </a:lnTo>
                  <a:lnTo>
                    <a:pt x="266215" y="1592045"/>
                  </a:lnTo>
                  <a:lnTo>
                    <a:pt x="305272" y="1623346"/>
                  </a:lnTo>
                  <a:lnTo>
                    <a:pt x="346147" y="1651944"/>
                  </a:lnTo>
                  <a:lnTo>
                    <a:pt x="388898" y="1677861"/>
                  </a:lnTo>
                  <a:lnTo>
                    <a:pt x="433398" y="1700971"/>
                  </a:lnTo>
                  <a:lnTo>
                    <a:pt x="479523" y="1721146"/>
                  </a:lnTo>
                  <a:lnTo>
                    <a:pt x="527150" y="1738261"/>
                  </a:lnTo>
                  <a:lnTo>
                    <a:pt x="569825" y="1750620"/>
                  </a:lnTo>
                  <a:lnTo>
                    <a:pt x="613272" y="1760446"/>
                  </a:lnTo>
                  <a:lnTo>
                    <a:pt x="657356" y="1767716"/>
                  </a:lnTo>
                  <a:lnTo>
                    <a:pt x="701894" y="1772406"/>
                  </a:lnTo>
                  <a:lnTo>
                    <a:pt x="701894" y="1942977"/>
                  </a:lnTo>
                  <a:lnTo>
                    <a:pt x="706482" y="1965646"/>
                  </a:lnTo>
                  <a:lnTo>
                    <a:pt x="718984" y="1984177"/>
                  </a:lnTo>
                  <a:lnTo>
                    <a:pt x="737512" y="1996681"/>
                  </a:lnTo>
                  <a:lnTo>
                    <a:pt x="760175" y="2001268"/>
                  </a:lnTo>
                  <a:lnTo>
                    <a:pt x="782845" y="1996681"/>
                  </a:lnTo>
                  <a:lnTo>
                    <a:pt x="801376" y="1984177"/>
                  </a:lnTo>
                  <a:lnTo>
                    <a:pt x="813879" y="1965646"/>
                  </a:lnTo>
                  <a:lnTo>
                    <a:pt x="818467" y="1942977"/>
                  </a:lnTo>
                  <a:lnTo>
                    <a:pt x="818467" y="1772406"/>
                  </a:lnTo>
                  <a:lnTo>
                    <a:pt x="863082" y="1767716"/>
                  </a:lnTo>
                  <a:lnTo>
                    <a:pt x="907160" y="1760446"/>
                  </a:lnTo>
                  <a:lnTo>
                    <a:pt x="950580" y="1750620"/>
                  </a:lnTo>
                  <a:lnTo>
                    <a:pt x="993215" y="1738261"/>
                  </a:lnTo>
                  <a:lnTo>
                    <a:pt x="1040845" y="1721146"/>
                  </a:lnTo>
                  <a:lnTo>
                    <a:pt x="1086986" y="1700971"/>
                  </a:lnTo>
                  <a:lnTo>
                    <a:pt x="1131511" y="1677861"/>
                  </a:lnTo>
                  <a:lnTo>
                    <a:pt x="1168542" y="1655426"/>
                  </a:lnTo>
                  <a:lnTo>
                    <a:pt x="701894" y="1655426"/>
                  </a:lnTo>
                  <a:lnTo>
                    <a:pt x="666447" y="1651267"/>
                  </a:lnTo>
                  <a:lnTo>
                    <a:pt x="596831" y="1637185"/>
                  </a:lnTo>
                  <a:lnTo>
                    <a:pt x="515971" y="1610136"/>
                  </a:lnTo>
                  <a:lnTo>
                    <a:pt x="470796" y="1589461"/>
                  </a:lnTo>
                  <a:lnTo>
                    <a:pt x="427541" y="1565444"/>
                  </a:lnTo>
                  <a:lnTo>
                    <a:pt x="386372" y="1538254"/>
                  </a:lnTo>
                  <a:lnTo>
                    <a:pt x="347269" y="1507913"/>
                  </a:lnTo>
                  <a:lnTo>
                    <a:pt x="310736" y="1474820"/>
                  </a:lnTo>
                  <a:lnTo>
                    <a:pt x="276800" y="1439046"/>
                  </a:lnTo>
                  <a:lnTo>
                    <a:pt x="245633" y="1400758"/>
                  </a:lnTo>
                  <a:lnTo>
                    <a:pt x="217407" y="1360125"/>
                  </a:lnTo>
                  <a:lnTo>
                    <a:pt x="192296" y="1317316"/>
                  </a:lnTo>
                  <a:lnTo>
                    <a:pt x="170473" y="1272497"/>
                  </a:lnTo>
                  <a:lnTo>
                    <a:pt x="152110" y="1225837"/>
                  </a:lnTo>
                  <a:lnTo>
                    <a:pt x="134705" y="1166714"/>
                  </a:lnTo>
                  <a:lnTo>
                    <a:pt x="124635" y="1116623"/>
                  </a:lnTo>
                  <a:lnTo>
                    <a:pt x="118590" y="1065859"/>
                  </a:lnTo>
                  <a:lnTo>
                    <a:pt x="116572" y="1014576"/>
                  </a:lnTo>
                  <a:lnTo>
                    <a:pt x="117069" y="989054"/>
                  </a:lnTo>
                  <a:lnTo>
                    <a:pt x="121024" y="938436"/>
                  </a:lnTo>
                  <a:lnTo>
                    <a:pt x="128917" y="888476"/>
                  </a:lnTo>
                  <a:lnTo>
                    <a:pt x="140747" y="839103"/>
                  </a:lnTo>
                  <a:lnTo>
                    <a:pt x="168960" y="759696"/>
                  </a:lnTo>
                  <a:lnTo>
                    <a:pt x="188969" y="717556"/>
                  </a:lnTo>
                  <a:lnTo>
                    <a:pt x="211984" y="677053"/>
                  </a:lnTo>
                  <a:lnTo>
                    <a:pt x="237921" y="638314"/>
                  </a:lnTo>
                  <a:lnTo>
                    <a:pt x="266871" y="601217"/>
                  </a:lnTo>
                  <a:lnTo>
                    <a:pt x="749275" y="118677"/>
                  </a:lnTo>
                  <a:lnTo>
                    <a:pt x="754521" y="116520"/>
                  </a:lnTo>
                  <a:lnTo>
                    <a:pt x="933620" y="116520"/>
                  </a:lnTo>
                  <a:lnTo>
                    <a:pt x="857240" y="40113"/>
                  </a:lnTo>
                  <a:lnTo>
                    <a:pt x="836289" y="22930"/>
                  </a:lnTo>
                  <a:lnTo>
                    <a:pt x="812723" y="10354"/>
                  </a:lnTo>
                  <a:lnTo>
                    <a:pt x="787134" y="2629"/>
                  </a:lnTo>
                  <a:lnTo>
                    <a:pt x="760123" y="0"/>
                  </a:lnTo>
                  <a:close/>
                </a:path>
                <a:path w="1520825" h="2001520">
                  <a:moveTo>
                    <a:pt x="760175" y="829032"/>
                  </a:moveTo>
                  <a:lnTo>
                    <a:pt x="737512" y="833619"/>
                  </a:lnTo>
                  <a:lnTo>
                    <a:pt x="718984" y="846122"/>
                  </a:lnTo>
                  <a:lnTo>
                    <a:pt x="706482" y="864649"/>
                  </a:lnTo>
                  <a:lnTo>
                    <a:pt x="701894" y="887313"/>
                  </a:lnTo>
                  <a:lnTo>
                    <a:pt x="701894" y="1655426"/>
                  </a:lnTo>
                  <a:lnTo>
                    <a:pt x="818467" y="1655426"/>
                  </a:lnTo>
                  <a:lnTo>
                    <a:pt x="818467" y="887313"/>
                  </a:lnTo>
                  <a:lnTo>
                    <a:pt x="813879" y="864649"/>
                  </a:lnTo>
                  <a:lnTo>
                    <a:pt x="801376" y="846122"/>
                  </a:lnTo>
                  <a:lnTo>
                    <a:pt x="782845" y="833619"/>
                  </a:lnTo>
                  <a:lnTo>
                    <a:pt x="760175" y="829032"/>
                  </a:lnTo>
                  <a:close/>
                </a:path>
                <a:path w="1520825" h="2001520">
                  <a:moveTo>
                    <a:pt x="933620" y="116520"/>
                  </a:moveTo>
                  <a:lnTo>
                    <a:pt x="765693" y="116520"/>
                  </a:lnTo>
                  <a:lnTo>
                    <a:pt x="770939" y="118677"/>
                  </a:lnTo>
                  <a:lnTo>
                    <a:pt x="1253476" y="601217"/>
                  </a:lnTo>
                  <a:lnTo>
                    <a:pt x="1282411" y="638314"/>
                  </a:lnTo>
                  <a:lnTo>
                    <a:pt x="1308333" y="677053"/>
                  </a:lnTo>
                  <a:lnTo>
                    <a:pt x="1331343" y="717556"/>
                  </a:lnTo>
                  <a:lnTo>
                    <a:pt x="1351366" y="759696"/>
                  </a:lnTo>
                  <a:lnTo>
                    <a:pt x="1368309" y="803284"/>
                  </a:lnTo>
                  <a:lnTo>
                    <a:pt x="1385991" y="863592"/>
                  </a:lnTo>
                  <a:lnTo>
                    <a:pt x="1395905" y="913553"/>
                  </a:lnTo>
                  <a:lnTo>
                    <a:pt x="1401802" y="963642"/>
                  </a:lnTo>
                  <a:lnTo>
                    <a:pt x="1403779" y="1014576"/>
                  </a:lnTo>
                  <a:lnTo>
                    <a:pt x="1401867" y="1063039"/>
                  </a:lnTo>
                  <a:lnTo>
                    <a:pt x="1401756" y="1065859"/>
                  </a:lnTo>
                  <a:lnTo>
                    <a:pt x="1395719" y="1116481"/>
                  </a:lnTo>
                  <a:lnTo>
                    <a:pt x="1385705" y="1166373"/>
                  </a:lnTo>
                  <a:lnTo>
                    <a:pt x="1371581" y="1215983"/>
                  </a:lnTo>
                  <a:lnTo>
                    <a:pt x="1349604" y="1273279"/>
                  </a:lnTo>
                  <a:lnTo>
                    <a:pt x="1327835" y="1317948"/>
                  </a:lnTo>
                  <a:lnTo>
                    <a:pt x="1302771" y="1360626"/>
                  </a:lnTo>
                  <a:lnTo>
                    <a:pt x="1274585" y="1401146"/>
                  </a:lnTo>
                  <a:lnTo>
                    <a:pt x="1243450" y="1439337"/>
                  </a:lnTo>
                  <a:lnTo>
                    <a:pt x="1209540" y="1475032"/>
                  </a:lnTo>
                  <a:lnTo>
                    <a:pt x="1173027" y="1508060"/>
                  </a:lnTo>
                  <a:lnTo>
                    <a:pt x="1134084" y="1538254"/>
                  </a:lnTo>
                  <a:lnTo>
                    <a:pt x="1092885" y="1565444"/>
                  </a:lnTo>
                  <a:lnTo>
                    <a:pt x="1049602" y="1589461"/>
                  </a:lnTo>
                  <a:lnTo>
                    <a:pt x="1004409" y="1610136"/>
                  </a:lnTo>
                  <a:lnTo>
                    <a:pt x="957478" y="1627301"/>
                  </a:lnTo>
                  <a:lnTo>
                    <a:pt x="889048" y="1645180"/>
                  </a:lnTo>
                  <a:lnTo>
                    <a:pt x="818467" y="1655426"/>
                  </a:lnTo>
                  <a:lnTo>
                    <a:pt x="1168542" y="1655426"/>
                  </a:lnTo>
                  <a:lnTo>
                    <a:pt x="1215191" y="1623346"/>
                  </a:lnTo>
                  <a:lnTo>
                    <a:pt x="1254089" y="1592192"/>
                  </a:lnTo>
                  <a:lnTo>
                    <a:pt x="1290854" y="1558610"/>
                  </a:lnTo>
                  <a:lnTo>
                    <a:pt x="1325356" y="1522726"/>
                  </a:lnTo>
                  <a:lnTo>
                    <a:pt x="1357467" y="1484666"/>
                  </a:lnTo>
                  <a:lnTo>
                    <a:pt x="1387057" y="1444556"/>
                  </a:lnTo>
                  <a:lnTo>
                    <a:pt x="1413998" y="1402523"/>
                  </a:lnTo>
                  <a:lnTo>
                    <a:pt x="1438159" y="1358694"/>
                  </a:lnTo>
                  <a:lnTo>
                    <a:pt x="1459413" y="1313194"/>
                  </a:lnTo>
                  <a:lnTo>
                    <a:pt x="1477630" y="1266149"/>
                  </a:lnTo>
                  <a:lnTo>
                    <a:pt x="1496112" y="1205544"/>
                  </a:lnTo>
                  <a:lnTo>
                    <a:pt x="1506696" y="1158630"/>
                  </a:lnTo>
                  <a:lnTo>
                    <a:pt x="1514277" y="1111093"/>
                  </a:lnTo>
                  <a:lnTo>
                    <a:pt x="1518838" y="1063039"/>
                  </a:lnTo>
                  <a:lnTo>
                    <a:pt x="1520362" y="1014576"/>
                  </a:lnTo>
                  <a:lnTo>
                    <a:pt x="1519865" y="989054"/>
                  </a:lnTo>
                  <a:lnTo>
                    <a:pt x="1519776" y="984480"/>
                  </a:lnTo>
                  <a:lnTo>
                    <a:pt x="1515114" y="924763"/>
                  </a:lnTo>
                  <a:lnTo>
                    <a:pt x="1505773" y="865718"/>
                  </a:lnTo>
                  <a:lnTo>
                    <a:pt x="1491749" y="807336"/>
                  </a:lnTo>
                  <a:lnTo>
                    <a:pt x="1479944" y="769369"/>
                  </a:lnTo>
                  <a:lnTo>
                    <a:pt x="1461795" y="721482"/>
                  </a:lnTo>
                  <a:lnTo>
                    <a:pt x="1442607" y="679228"/>
                  </a:lnTo>
                  <a:lnTo>
                    <a:pt x="1420903" y="638314"/>
                  </a:lnTo>
                  <a:lnTo>
                    <a:pt x="1396701" y="598778"/>
                  </a:lnTo>
                  <a:lnTo>
                    <a:pt x="1370033" y="560685"/>
                  </a:lnTo>
                  <a:lnTo>
                    <a:pt x="1340928" y="524099"/>
                  </a:lnTo>
                  <a:lnTo>
                    <a:pt x="1340294" y="523334"/>
                  </a:lnTo>
                  <a:lnTo>
                    <a:pt x="933620" y="116520"/>
                  </a:lnTo>
                  <a:close/>
                </a:path>
              </a:pathLst>
            </a:custGeom>
            <a:solidFill>
              <a:srgbClr val="09B135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CCE1C25-4E43-BCA9-BACD-F0A29A8DD71B}"/>
                </a:ext>
              </a:extLst>
            </p:cNvPr>
            <p:cNvSpPr/>
            <p:nvPr userDrawn="1"/>
          </p:nvSpPr>
          <p:spPr>
            <a:xfrm>
              <a:off x="14555153" y="2660470"/>
              <a:ext cx="1403985" cy="1335405"/>
            </a:xfrm>
            <a:custGeom>
              <a:avLst/>
              <a:gdLst/>
              <a:ahLst/>
              <a:cxnLst/>
              <a:rect l="l" t="t" r="r" b="b"/>
              <a:pathLst>
                <a:path w="1403984" h="1335404">
                  <a:moveTo>
                    <a:pt x="1364653" y="898613"/>
                  </a:moveTo>
                  <a:lnTo>
                    <a:pt x="39128" y="898613"/>
                  </a:lnTo>
                  <a:lnTo>
                    <a:pt x="57416" y="945540"/>
                  </a:lnTo>
                  <a:lnTo>
                    <a:pt x="78917" y="990765"/>
                  </a:lnTo>
                  <a:lnTo>
                    <a:pt x="103479" y="1034135"/>
                  </a:lnTo>
                  <a:lnTo>
                    <a:pt x="130962" y="1075524"/>
                  </a:lnTo>
                  <a:lnTo>
                    <a:pt x="161239" y="1114780"/>
                  </a:lnTo>
                  <a:lnTo>
                    <a:pt x="194144" y="1151763"/>
                  </a:lnTo>
                  <a:lnTo>
                    <a:pt x="229552" y="1186345"/>
                  </a:lnTo>
                  <a:lnTo>
                    <a:pt x="267335" y="1218374"/>
                  </a:lnTo>
                  <a:lnTo>
                    <a:pt x="307327" y="1247724"/>
                  </a:lnTo>
                  <a:lnTo>
                    <a:pt x="349402" y="1274229"/>
                  </a:lnTo>
                  <a:lnTo>
                    <a:pt x="393420" y="1297787"/>
                  </a:lnTo>
                  <a:lnTo>
                    <a:pt x="439229" y="1318221"/>
                  </a:lnTo>
                  <a:lnTo>
                    <a:pt x="486702" y="1335405"/>
                  </a:lnTo>
                  <a:lnTo>
                    <a:pt x="917079" y="1335405"/>
                  </a:lnTo>
                  <a:lnTo>
                    <a:pt x="964552" y="1318221"/>
                  </a:lnTo>
                  <a:lnTo>
                    <a:pt x="1010361" y="1297787"/>
                  </a:lnTo>
                  <a:lnTo>
                    <a:pt x="1054379" y="1274229"/>
                  </a:lnTo>
                  <a:lnTo>
                    <a:pt x="1096454" y="1247724"/>
                  </a:lnTo>
                  <a:lnTo>
                    <a:pt x="1136446" y="1218374"/>
                  </a:lnTo>
                  <a:lnTo>
                    <a:pt x="1174216" y="1186345"/>
                  </a:lnTo>
                  <a:lnTo>
                    <a:pt x="1209636" y="1151763"/>
                  </a:lnTo>
                  <a:lnTo>
                    <a:pt x="1242542" y="1114780"/>
                  </a:lnTo>
                  <a:lnTo>
                    <a:pt x="1272806" y="1075524"/>
                  </a:lnTo>
                  <a:lnTo>
                    <a:pt x="1300302" y="1034135"/>
                  </a:lnTo>
                  <a:lnTo>
                    <a:pt x="1324864" y="990765"/>
                  </a:lnTo>
                  <a:lnTo>
                    <a:pt x="1346352" y="945540"/>
                  </a:lnTo>
                  <a:lnTo>
                    <a:pt x="1364653" y="898613"/>
                  </a:lnTo>
                  <a:close/>
                </a:path>
                <a:path w="1403984" h="1335404">
                  <a:moveTo>
                    <a:pt x="1365097" y="436803"/>
                  </a:moveTo>
                  <a:lnTo>
                    <a:pt x="1346212" y="388340"/>
                  </a:lnTo>
                  <a:lnTo>
                    <a:pt x="1323924" y="341706"/>
                  </a:lnTo>
                  <a:lnTo>
                    <a:pt x="1298371" y="297040"/>
                  </a:lnTo>
                  <a:lnTo>
                    <a:pt x="1269720" y="254520"/>
                  </a:lnTo>
                  <a:lnTo>
                    <a:pt x="1238110" y="214287"/>
                  </a:lnTo>
                  <a:lnTo>
                    <a:pt x="1023747" y="0"/>
                  </a:lnTo>
                  <a:lnTo>
                    <a:pt x="379971" y="0"/>
                  </a:lnTo>
                  <a:lnTo>
                    <a:pt x="165620" y="214350"/>
                  </a:lnTo>
                  <a:lnTo>
                    <a:pt x="133997" y="254584"/>
                  </a:lnTo>
                  <a:lnTo>
                    <a:pt x="105346" y="297091"/>
                  </a:lnTo>
                  <a:lnTo>
                    <a:pt x="79819" y="341731"/>
                  </a:lnTo>
                  <a:lnTo>
                    <a:pt x="57543" y="388353"/>
                  </a:lnTo>
                  <a:lnTo>
                    <a:pt x="38696" y="436803"/>
                  </a:lnTo>
                  <a:lnTo>
                    <a:pt x="1365097" y="436803"/>
                  </a:lnTo>
                  <a:close/>
                </a:path>
                <a:path w="1403984" h="1335404">
                  <a:moveTo>
                    <a:pt x="1403781" y="667219"/>
                  </a:moveTo>
                  <a:lnTo>
                    <a:pt x="1401610" y="611505"/>
                  </a:lnTo>
                  <a:lnTo>
                    <a:pt x="1395183" y="557047"/>
                  </a:lnTo>
                  <a:lnTo>
                    <a:pt x="1384325" y="502348"/>
                  </a:lnTo>
                  <a:lnTo>
                    <a:pt x="1369314" y="449300"/>
                  </a:lnTo>
                  <a:lnTo>
                    <a:pt x="34455" y="449300"/>
                  </a:lnTo>
                  <a:lnTo>
                    <a:pt x="19456" y="502373"/>
                  </a:lnTo>
                  <a:lnTo>
                    <a:pt x="8597" y="557047"/>
                  </a:lnTo>
                  <a:lnTo>
                    <a:pt x="2171" y="611505"/>
                  </a:lnTo>
                  <a:lnTo>
                    <a:pt x="0" y="667219"/>
                  </a:lnTo>
                  <a:lnTo>
                    <a:pt x="2260" y="723976"/>
                  </a:lnTo>
                  <a:lnTo>
                    <a:pt x="8953" y="779500"/>
                  </a:lnTo>
                  <a:lnTo>
                    <a:pt x="19888" y="833615"/>
                  </a:lnTo>
                  <a:lnTo>
                    <a:pt x="34899" y="886155"/>
                  </a:lnTo>
                  <a:lnTo>
                    <a:pt x="1368882" y="886155"/>
                  </a:lnTo>
                  <a:lnTo>
                    <a:pt x="1383893" y="833615"/>
                  </a:lnTo>
                  <a:lnTo>
                    <a:pt x="1394828" y="779500"/>
                  </a:lnTo>
                  <a:lnTo>
                    <a:pt x="1401508" y="723976"/>
                  </a:lnTo>
                  <a:lnTo>
                    <a:pt x="1403781" y="667219"/>
                  </a:lnTo>
                  <a:close/>
                </a:path>
              </a:pathLst>
            </a:custGeom>
            <a:solidFill>
              <a:srgbClr val="A3D000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dirty="0"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36F7DF82-0EE6-DBC3-315C-A0901EB2C2B7}"/>
                </a:ext>
              </a:extLst>
            </p:cNvPr>
            <p:cNvSpPr/>
            <p:nvPr userDrawn="1"/>
          </p:nvSpPr>
          <p:spPr>
            <a:xfrm>
              <a:off x="14457731" y="2313080"/>
              <a:ext cx="1520825" cy="2001520"/>
            </a:xfrm>
            <a:custGeom>
              <a:avLst/>
              <a:gdLst/>
              <a:ahLst/>
              <a:cxnLst/>
              <a:rect l="l" t="t" r="r" b="b"/>
              <a:pathLst>
                <a:path w="1520825" h="2001520">
                  <a:moveTo>
                    <a:pt x="760123" y="0"/>
                  </a:moveTo>
                  <a:lnTo>
                    <a:pt x="707503" y="10354"/>
                  </a:lnTo>
                  <a:lnTo>
                    <a:pt x="662964" y="40113"/>
                  </a:lnTo>
                  <a:lnTo>
                    <a:pt x="182664" y="520560"/>
                  </a:lnTo>
                  <a:lnTo>
                    <a:pt x="150300" y="560685"/>
                  </a:lnTo>
                  <a:lnTo>
                    <a:pt x="123618" y="598778"/>
                  </a:lnTo>
                  <a:lnTo>
                    <a:pt x="99407" y="638314"/>
                  </a:lnTo>
                  <a:lnTo>
                    <a:pt x="77705" y="679228"/>
                  </a:lnTo>
                  <a:lnTo>
                    <a:pt x="58535" y="721482"/>
                  </a:lnTo>
                  <a:lnTo>
                    <a:pt x="41967" y="764929"/>
                  </a:lnTo>
                  <a:lnTo>
                    <a:pt x="28760" y="806771"/>
                  </a:lnTo>
                  <a:lnTo>
                    <a:pt x="14586" y="865718"/>
                  </a:lnTo>
                  <a:lnTo>
                    <a:pt x="5249" y="924763"/>
                  </a:lnTo>
                  <a:lnTo>
                    <a:pt x="585" y="984480"/>
                  </a:lnTo>
                  <a:lnTo>
                    <a:pt x="0" y="1014576"/>
                  </a:lnTo>
                  <a:lnTo>
                    <a:pt x="1520" y="1063039"/>
                  </a:lnTo>
                  <a:lnTo>
                    <a:pt x="6074" y="1111093"/>
                  </a:lnTo>
                  <a:lnTo>
                    <a:pt x="13599" y="1158402"/>
                  </a:lnTo>
                  <a:lnTo>
                    <a:pt x="24120" y="1205124"/>
                  </a:lnTo>
                  <a:lnTo>
                    <a:pt x="37600" y="1251040"/>
                  </a:lnTo>
                  <a:lnTo>
                    <a:pt x="60649" y="1312373"/>
                  </a:lnTo>
                  <a:lnTo>
                    <a:pt x="81955" y="1358011"/>
                  </a:lnTo>
                  <a:lnTo>
                    <a:pt x="106161" y="1401964"/>
                  </a:lnTo>
                  <a:lnTo>
                    <a:pt x="133141" y="1444105"/>
                  </a:lnTo>
                  <a:lnTo>
                    <a:pt x="162765" y="1484309"/>
                  </a:lnTo>
                  <a:lnTo>
                    <a:pt x="194905" y="1522451"/>
                  </a:lnTo>
                  <a:lnTo>
                    <a:pt x="229431" y="1558405"/>
                  </a:lnTo>
                  <a:lnTo>
                    <a:pt x="266215" y="1592045"/>
                  </a:lnTo>
                  <a:lnTo>
                    <a:pt x="305272" y="1623346"/>
                  </a:lnTo>
                  <a:lnTo>
                    <a:pt x="346147" y="1651944"/>
                  </a:lnTo>
                  <a:lnTo>
                    <a:pt x="388898" y="1677861"/>
                  </a:lnTo>
                  <a:lnTo>
                    <a:pt x="433398" y="1700971"/>
                  </a:lnTo>
                  <a:lnTo>
                    <a:pt x="479523" y="1721146"/>
                  </a:lnTo>
                  <a:lnTo>
                    <a:pt x="527150" y="1738261"/>
                  </a:lnTo>
                  <a:lnTo>
                    <a:pt x="569825" y="1750620"/>
                  </a:lnTo>
                  <a:lnTo>
                    <a:pt x="613272" y="1760446"/>
                  </a:lnTo>
                  <a:lnTo>
                    <a:pt x="657356" y="1767716"/>
                  </a:lnTo>
                  <a:lnTo>
                    <a:pt x="701894" y="1772406"/>
                  </a:lnTo>
                  <a:lnTo>
                    <a:pt x="701894" y="1942977"/>
                  </a:lnTo>
                  <a:lnTo>
                    <a:pt x="706482" y="1965646"/>
                  </a:lnTo>
                  <a:lnTo>
                    <a:pt x="718984" y="1984177"/>
                  </a:lnTo>
                  <a:lnTo>
                    <a:pt x="737512" y="1996681"/>
                  </a:lnTo>
                  <a:lnTo>
                    <a:pt x="760175" y="2001268"/>
                  </a:lnTo>
                  <a:lnTo>
                    <a:pt x="782845" y="1996681"/>
                  </a:lnTo>
                  <a:lnTo>
                    <a:pt x="801376" y="1984177"/>
                  </a:lnTo>
                  <a:lnTo>
                    <a:pt x="813879" y="1965646"/>
                  </a:lnTo>
                  <a:lnTo>
                    <a:pt x="818467" y="1942977"/>
                  </a:lnTo>
                  <a:lnTo>
                    <a:pt x="818467" y="1772406"/>
                  </a:lnTo>
                  <a:lnTo>
                    <a:pt x="863082" y="1767716"/>
                  </a:lnTo>
                  <a:lnTo>
                    <a:pt x="907160" y="1760446"/>
                  </a:lnTo>
                  <a:lnTo>
                    <a:pt x="950580" y="1750620"/>
                  </a:lnTo>
                  <a:lnTo>
                    <a:pt x="993215" y="1738261"/>
                  </a:lnTo>
                  <a:lnTo>
                    <a:pt x="1040845" y="1721146"/>
                  </a:lnTo>
                  <a:lnTo>
                    <a:pt x="1086986" y="1700971"/>
                  </a:lnTo>
                  <a:lnTo>
                    <a:pt x="1131511" y="1677861"/>
                  </a:lnTo>
                  <a:lnTo>
                    <a:pt x="1168542" y="1655426"/>
                  </a:lnTo>
                  <a:lnTo>
                    <a:pt x="701894" y="1655426"/>
                  </a:lnTo>
                  <a:lnTo>
                    <a:pt x="666447" y="1651267"/>
                  </a:lnTo>
                  <a:lnTo>
                    <a:pt x="596831" y="1637185"/>
                  </a:lnTo>
                  <a:lnTo>
                    <a:pt x="515971" y="1610136"/>
                  </a:lnTo>
                  <a:lnTo>
                    <a:pt x="470796" y="1589461"/>
                  </a:lnTo>
                  <a:lnTo>
                    <a:pt x="427541" y="1565444"/>
                  </a:lnTo>
                  <a:lnTo>
                    <a:pt x="386372" y="1538254"/>
                  </a:lnTo>
                  <a:lnTo>
                    <a:pt x="347269" y="1507913"/>
                  </a:lnTo>
                  <a:lnTo>
                    <a:pt x="310736" y="1474820"/>
                  </a:lnTo>
                  <a:lnTo>
                    <a:pt x="276800" y="1439046"/>
                  </a:lnTo>
                  <a:lnTo>
                    <a:pt x="245633" y="1400758"/>
                  </a:lnTo>
                  <a:lnTo>
                    <a:pt x="217407" y="1360125"/>
                  </a:lnTo>
                  <a:lnTo>
                    <a:pt x="192296" y="1317316"/>
                  </a:lnTo>
                  <a:lnTo>
                    <a:pt x="170473" y="1272497"/>
                  </a:lnTo>
                  <a:lnTo>
                    <a:pt x="152110" y="1225837"/>
                  </a:lnTo>
                  <a:lnTo>
                    <a:pt x="134705" y="1166714"/>
                  </a:lnTo>
                  <a:lnTo>
                    <a:pt x="124635" y="1116623"/>
                  </a:lnTo>
                  <a:lnTo>
                    <a:pt x="118590" y="1065859"/>
                  </a:lnTo>
                  <a:lnTo>
                    <a:pt x="116572" y="1014576"/>
                  </a:lnTo>
                  <a:lnTo>
                    <a:pt x="117069" y="989054"/>
                  </a:lnTo>
                  <a:lnTo>
                    <a:pt x="121024" y="938436"/>
                  </a:lnTo>
                  <a:lnTo>
                    <a:pt x="128917" y="888476"/>
                  </a:lnTo>
                  <a:lnTo>
                    <a:pt x="140747" y="839103"/>
                  </a:lnTo>
                  <a:lnTo>
                    <a:pt x="168960" y="759696"/>
                  </a:lnTo>
                  <a:lnTo>
                    <a:pt x="188968" y="717556"/>
                  </a:lnTo>
                  <a:lnTo>
                    <a:pt x="211982" y="677053"/>
                  </a:lnTo>
                  <a:lnTo>
                    <a:pt x="237916" y="638314"/>
                  </a:lnTo>
                  <a:lnTo>
                    <a:pt x="266860" y="601217"/>
                  </a:lnTo>
                  <a:lnTo>
                    <a:pt x="749275" y="118677"/>
                  </a:lnTo>
                  <a:lnTo>
                    <a:pt x="754521" y="116520"/>
                  </a:lnTo>
                  <a:lnTo>
                    <a:pt x="933620" y="116520"/>
                  </a:lnTo>
                  <a:lnTo>
                    <a:pt x="857240" y="40113"/>
                  </a:lnTo>
                  <a:lnTo>
                    <a:pt x="836291" y="22930"/>
                  </a:lnTo>
                  <a:lnTo>
                    <a:pt x="812727" y="10354"/>
                  </a:lnTo>
                  <a:lnTo>
                    <a:pt x="787139" y="2629"/>
                  </a:lnTo>
                  <a:lnTo>
                    <a:pt x="760123" y="0"/>
                  </a:lnTo>
                  <a:close/>
                </a:path>
                <a:path w="1520825" h="2001520">
                  <a:moveTo>
                    <a:pt x="760175" y="829032"/>
                  </a:moveTo>
                  <a:lnTo>
                    <a:pt x="737512" y="833619"/>
                  </a:lnTo>
                  <a:lnTo>
                    <a:pt x="718984" y="846122"/>
                  </a:lnTo>
                  <a:lnTo>
                    <a:pt x="706482" y="864649"/>
                  </a:lnTo>
                  <a:lnTo>
                    <a:pt x="701894" y="887313"/>
                  </a:lnTo>
                  <a:lnTo>
                    <a:pt x="701894" y="1655426"/>
                  </a:lnTo>
                  <a:lnTo>
                    <a:pt x="818467" y="1655426"/>
                  </a:lnTo>
                  <a:lnTo>
                    <a:pt x="818467" y="887313"/>
                  </a:lnTo>
                  <a:lnTo>
                    <a:pt x="813879" y="864649"/>
                  </a:lnTo>
                  <a:lnTo>
                    <a:pt x="801376" y="846122"/>
                  </a:lnTo>
                  <a:lnTo>
                    <a:pt x="782845" y="833619"/>
                  </a:lnTo>
                  <a:lnTo>
                    <a:pt x="760175" y="829032"/>
                  </a:lnTo>
                  <a:close/>
                </a:path>
                <a:path w="1520825" h="2001520">
                  <a:moveTo>
                    <a:pt x="933620" y="116520"/>
                  </a:moveTo>
                  <a:lnTo>
                    <a:pt x="765693" y="116520"/>
                  </a:lnTo>
                  <a:lnTo>
                    <a:pt x="770939" y="118677"/>
                  </a:lnTo>
                  <a:lnTo>
                    <a:pt x="1253476" y="601217"/>
                  </a:lnTo>
                  <a:lnTo>
                    <a:pt x="1282411" y="638314"/>
                  </a:lnTo>
                  <a:lnTo>
                    <a:pt x="1308333" y="677053"/>
                  </a:lnTo>
                  <a:lnTo>
                    <a:pt x="1331343" y="717556"/>
                  </a:lnTo>
                  <a:lnTo>
                    <a:pt x="1351366" y="759696"/>
                  </a:lnTo>
                  <a:lnTo>
                    <a:pt x="1368309" y="803284"/>
                  </a:lnTo>
                  <a:lnTo>
                    <a:pt x="1385991" y="863592"/>
                  </a:lnTo>
                  <a:lnTo>
                    <a:pt x="1395905" y="913553"/>
                  </a:lnTo>
                  <a:lnTo>
                    <a:pt x="1401802" y="963642"/>
                  </a:lnTo>
                  <a:lnTo>
                    <a:pt x="1403779" y="1014576"/>
                  </a:lnTo>
                  <a:lnTo>
                    <a:pt x="1401867" y="1063039"/>
                  </a:lnTo>
                  <a:lnTo>
                    <a:pt x="1401756" y="1065859"/>
                  </a:lnTo>
                  <a:lnTo>
                    <a:pt x="1395719" y="1116481"/>
                  </a:lnTo>
                  <a:lnTo>
                    <a:pt x="1385705" y="1166373"/>
                  </a:lnTo>
                  <a:lnTo>
                    <a:pt x="1371581" y="1215983"/>
                  </a:lnTo>
                  <a:lnTo>
                    <a:pt x="1349604" y="1273279"/>
                  </a:lnTo>
                  <a:lnTo>
                    <a:pt x="1327835" y="1317948"/>
                  </a:lnTo>
                  <a:lnTo>
                    <a:pt x="1302771" y="1360626"/>
                  </a:lnTo>
                  <a:lnTo>
                    <a:pt x="1274585" y="1401146"/>
                  </a:lnTo>
                  <a:lnTo>
                    <a:pt x="1243450" y="1439337"/>
                  </a:lnTo>
                  <a:lnTo>
                    <a:pt x="1209540" y="1475032"/>
                  </a:lnTo>
                  <a:lnTo>
                    <a:pt x="1173027" y="1508060"/>
                  </a:lnTo>
                  <a:lnTo>
                    <a:pt x="1134084" y="1538254"/>
                  </a:lnTo>
                  <a:lnTo>
                    <a:pt x="1092885" y="1565444"/>
                  </a:lnTo>
                  <a:lnTo>
                    <a:pt x="1049602" y="1589461"/>
                  </a:lnTo>
                  <a:lnTo>
                    <a:pt x="1004409" y="1610136"/>
                  </a:lnTo>
                  <a:lnTo>
                    <a:pt x="957478" y="1627301"/>
                  </a:lnTo>
                  <a:lnTo>
                    <a:pt x="889048" y="1645180"/>
                  </a:lnTo>
                  <a:lnTo>
                    <a:pt x="818467" y="1655426"/>
                  </a:lnTo>
                  <a:lnTo>
                    <a:pt x="1168542" y="1655426"/>
                  </a:lnTo>
                  <a:lnTo>
                    <a:pt x="1215191" y="1623346"/>
                  </a:lnTo>
                  <a:lnTo>
                    <a:pt x="1254089" y="1592192"/>
                  </a:lnTo>
                  <a:lnTo>
                    <a:pt x="1290854" y="1558610"/>
                  </a:lnTo>
                  <a:lnTo>
                    <a:pt x="1325356" y="1522726"/>
                  </a:lnTo>
                  <a:lnTo>
                    <a:pt x="1357467" y="1484666"/>
                  </a:lnTo>
                  <a:lnTo>
                    <a:pt x="1387057" y="1444556"/>
                  </a:lnTo>
                  <a:lnTo>
                    <a:pt x="1413998" y="1402523"/>
                  </a:lnTo>
                  <a:lnTo>
                    <a:pt x="1438159" y="1358694"/>
                  </a:lnTo>
                  <a:lnTo>
                    <a:pt x="1459413" y="1313194"/>
                  </a:lnTo>
                  <a:lnTo>
                    <a:pt x="1477630" y="1266149"/>
                  </a:lnTo>
                  <a:lnTo>
                    <a:pt x="1496111" y="1205544"/>
                  </a:lnTo>
                  <a:lnTo>
                    <a:pt x="1506693" y="1158630"/>
                  </a:lnTo>
                  <a:lnTo>
                    <a:pt x="1514270" y="1111093"/>
                  </a:lnTo>
                  <a:lnTo>
                    <a:pt x="1518828" y="1063039"/>
                  </a:lnTo>
                  <a:lnTo>
                    <a:pt x="1520351" y="1014576"/>
                  </a:lnTo>
                  <a:lnTo>
                    <a:pt x="1519856" y="989054"/>
                  </a:lnTo>
                  <a:lnTo>
                    <a:pt x="1519767" y="984480"/>
                  </a:lnTo>
                  <a:lnTo>
                    <a:pt x="1515112" y="924763"/>
                  </a:lnTo>
                  <a:lnTo>
                    <a:pt x="1505773" y="865718"/>
                  </a:lnTo>
                  <a:lnTo>
                    <a:pt x="1491749" y="807336"/>
                  </a:lnTo>
                  <a:lnTo>
                    <a:pt x="1479944" y="769369"/>
                  </a:lnTo>
                  <a:lnTo>
                    <a:pt x="1461789" y="721482"/>
                  </a:lnTo>
                  <a:lnTo>
                    <a:pt x="1442604" y="679228"/>
                  </a:lnTo>
                  <a:lnTo>
                    <a:pt x="1420902" y="638314"/>
                  </a:lnTo>
                  <a:lnTo>
                    <a:pt x="1396701" y="598778"/>
                  </a:lnTo>
                  <a:lnTo>
                    <a:pt x="1370033" y="560685"/>
                  </a:lnTo>
                  <a:lnTo>
                    <a:pt x="1340928" y="524099"/>
                  </a:lnTo>
                  <a:lnTo>
                    <a:pt x="1340294" y="523334"/>
                  </a:lnTo>
                  <a:lnTo>
                    <a:pt x="933620" y="116520"/>
                  </a:lnTo>
                  <a:close/>
                </a:path>
              </a:pathLst>
            </a:custGeom>
            <a:solidFill>
              <a:srgbClr val="09B135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7BE4F2BB-8D68-35EA-A041-A033ACCC483A}"/>
                </a:ext>
              </a:extLst>
            </p:cNvPr>
            <p:cNvSpPr/>
            <p:nvPr userDrawn="1"/>
          </p:nvSpPr>
          <p:spPr>
            <a:xfrm>
              <a:off x="12715583" y="3109759"/>
              <a:ext cx="1403985" cy="886460"/>
            </a:xfrm>
            <a:custGeom>
              <a:avLst/>
              <a:gdLst/>
              <a:ahLst/>
              <a:cxnLst/>
              <a:rect l="l" t="t" r="r" b="b"/>
              <a:pathLst>
                <a:path w="1403984" h="886460">
                  <a:moveTo>
                    <a:pt x="1364653" y="449326"/>
                  </a:moveTo>
                  <a:lnTo>
                    <a:pt x="39116" y="449326"/>
                  </a:lnTo>
                  <a:lnTo>
                    <a:pt x="57416" y="496252"/>
                  </a:lnTo>
                  <a:lnTo>
                    <a:pt x="78905" y="541464"/>
                  </a:lnTo>
                  <a:lnTo>
                    <a:pt x="103479" y="584835"/>
                  </a:lnTo>
                  <a:lnTo>
                    <a:pt x="130962" y="626224"/>
                  </a:lnTo>
                  <a:lnTo>
                    <a:pt x="161226" y="665480"/>
                  </a:lnTo>
                  <a:lnTo>
                    <a:pt x="194132" y="702462"/>
                  </a:lnTo>
                  <a:lnTo>
                    <a:pt x="229552" y="737044"/>
                  </a:lnTo>
                  <a:lnTo>
                    <a:pt x="267322" y="769073"/>
                  </a:lnTo>
                  <a:lnTo>
                    <a:pt x="307314" y="798423"/>
                  </a:lnTo>
                  <a:lnTo>
                    <a:pt x="349389" y="824941"/>
                  </a:lnTo>
                  <a:lnTo>
                    <a:pt x="393407" y="848487"/>
                  </a:lnTo>
                  <a:lnTo>
                    <a:pt x="439216" y="868921"/>
                  </a:lnTo>
                  <a:lnTo>
                    <a:pt x="486689" y="886117"/>
                  </a:lnTo>
                  <a:lnTo>
                    <a:pt x="917067" y="886117"/>
                  </a:lnTo>
                  <a:lnTo>
                    <a:pt x="964539" y="868921"/>
                  </a:lnTo>
                  <a:lnTo>
                    <a:pt x="1010361" y="848487"/>
                  </a:lnTo>
                  <a:lnTo>
                    <a:pt x="1054379" y="824941"/>
                  </a:lnTo>
                  <a:lnTo>
                    <a:pt x="1096454" y="798423"/>
                  </a:lnTo>
                  <a:lnTo>
                    <a:pt x="1136446" y="769073"/>
                  </a:lnTo>
                  <a:lnTo>
                    <a:pt x="1174216" y="737044"/>
                  </a:lnTo>
                  <a:lnTo>
                    <a:pt x="1209624" y="702462"/>
                  </a:lnTo>
                  <a:lnTo>
                    <a:pt x="1242542" y="665480"/>
                  </a:lnTo>
                  <a:lnTo>
                    <a:pt x="1272806" y="626224"/>
                  </a:lnTo>
                  <a:lnTo>
                    <a:pt x="1300289" y="584835"/>
                  </a:lnTo>
                  <a:lnTo>
                    <a:pt x="1324851" y="541464"/>
                  </a:lnTo>
                  <a:lnTo>
                    <a:pt x="1346352" y="496252"/>
                  </a:lnTo>
                  <a:lnTo>
                    <a:pt x="1364653" y="449326"/>
                  </a:lnTo>
                  <a:close/>
                </a:path>
                <a:path w="1403984" h="886460">
                  <a:moveTo>
                    <a:pt x="1403769" y="217919"/>
                  </a:moveTo>
                  <a:lnTo>
                    <a:pt x="1401610" y="162217"/>
                  </a:lnTo>
                  <a:lnTo>
                    <a:pt x="1395171" y="107759"/>
                  </a:lnTo>
                  <a:lnTo>
                    <a:pt x="1384312" y="53060"/>
                  </a:lnTo>
                  <a:lnTo>
                    <a:pt x="1369314" y="0"/>
                  </a:lnTo>
                  <a:lnTo>
                    <a:pt x="34455" y="0"/>
                  </a:lnTo>
                  <a:lnTo>
                    <a:pt x="19443" y="53086"/>
                  </a:lnTo>
                  <a:lnTo>
                    <a:pt x="8585" y="107759"/>
                  </a:lnTo>
                  <a:lnTo>
                    <a:pt x="2159" y="162217"/>
                  </a:lnTo>
                  <a:lnTo>
                    <a:pt x="0" y="217919"/>
                  </a:lnTo>
                  <a:lnTo>
                    <a:pt x="2260" y="274675"/>
                  </a:lnTo>
                  <a:lnTo>
                    <a:pt x="8940" y="330200"/>
                  </a:lnTo>
                  <a:lnTo>
                    <a:pt x="19875" y="384327"/>
                  </a:lnTo>
                  <a:lnTo>
                    <a:pt x="34899" y="436867"/>
                  </a:lnTo>
                  <a:lnTo>
                    <a:pt x="1368869" y="436867"/>
                  </a:lnTo>
                  <a:lnTo>
                    <a:pt x="1383880" y="384327"/>
                  </a:lnTo>
                  <a:lnTo>
                    <a:pt x="1394815" y="330200"/>
                  </a:lnTo>
                  <a:lnTo>
                    <a:pt x="1401508" y="274675"/>
                  </a:lnTo>
                  <a:lnTo>
                    <a:pt x="1403769" y="217919"/>
                  </a:lnTo>
                  <a:close/>
                </a:path>
              </a:pathLst>
            </a:custGeom>
            <a:solidFill>
              <a:srgbClr val="A3D000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B9F3D7FE-F771-4B82-0A47-D6594F47028B}"/>
                </a:ext>
              </a:extLst>
            </p:cNvPr>
            <p:cNvSpPr/>
            <p:nvPr userDrawn="1"/>
          </p:nvSpPr>
          <p:spPr>
            <a:xfrm>
              <a:off x="12657277" y="2313081"/>
              <a:ext cx="1520825" cy="2001520"/>
            </a:xfrm>
            <a:custGeom>
              <a:avLst/>
              <a:gdLst/>
              <a:ahLst/>
              <a:cxnLst/>
              <a:rect l="l" t="t" r="r" b="b"/>
              <a:pathLst>
                <a:path w="1520825" h="2001520">
                  <a:moveTo>
                    <a:pt x="760123" y="0"/>
                  </a:moveTo>
                  <a:lnTo>
                    <a:pt x="707503" y="10354"/>
                  </a:lnTo>
                  <a:lnTo>
                    <a:pt x="662964" y="40113"/>
                  </a:lnTo>
                  <a:lnTo>
                    <a:pt x="182675" y="520560"/>
                  </a:lnTo>
                  <a:lnTo>
                    <a:pt x="150300" y="560685"/>
                  </a:lnTo>
                  <a:lnTo>
                    <a:pt x="123618" y="598778"/>
                  </a:lnTo>
                  <a:lnTo>
                    <a:pt x="99407" y="638314"/>
                  </a:lnTo>
                  <a:lnTo>
                    <a:pt x="77705" y="679228"/>
                  </a:lnTo>
                  <a:lnTo>
                    <a:pt x="58535" y="721482"/>
                  </a:lnTo>
                  <a:lnTo>
                    <a:pt x="41967" y="764929"/>
                  </a:lnTo>
                  <a:lnTo>
                    <a:pt x="28762" y="806760"/>
                  </a:lnTo>
                  <a:lnTo>
                    <a:pt x="14586" y="865718"/>
                  </a:lnTo>
                  <a:lnTo>
                    <a:pt x="5253" y="924763"/>
                  </a:lnTo>
                  <a:lnTo>
                    <a:pt x="587" y="984480"/>
                  </a:lnTo>
                  <a:lnTo>
                    <a:pt x="0" y="1014576"/>
                  </a:lnTo>
                  <a:lnTo>
                    <a:pt x="1520" y="1063039"/>
                  </a:lnTo>
                  <a:lnTo>
                    <a:pt x="6074" y="1111093"/>
                  </a:lnTo>
                  <a:lnTo>
                    <a:pt x="13599" y="1158402"/>
                  </a:lnTo>
                  <a:lnTo>
                    <a:pt x="24120" y="1205124"/>
                  </a:lnTo>
                  <a:lnTo>
                    <a:pt x="37600" y="1251040"/>
                  </a:lnTo>
                  <a:lnTo>
                    <a:pt x="60649" y="1312373"/>
                  </a:lnTo>
                  <a:lnTo>
                    <a:pt x="81955" y="1358011"/>
                  </a:lnTo>
                  <a:lnTo>
                    <a:pt x="106161" y="1401964"/>
                  </a:lnTo>
                  <a:lnTo>
                    <a:pt x="133141" y="1444105"/>
                  </a:lnTo>
                  <a:lnTo>
                    <a:pt x="162765" y="1484309"/>
                  </a:lnTo>
                  <a:lnTo>
                    <a:pt x="194905" y="1522451"/>
                  </a:lnTo>
                  <a:lnTo>
                    <a:pt x="229431" y="1558405"/>
                  </a:lnTo>
                  <a:lnTo>
                    <a:pt x="266215" y="1592045"/>
                  </a:lnTo>
                  <a:lnTo>
                    <a:pt x="305272" y="1623346"/>
                  </a:lnTo>
                  <a:lnTo>
                    <a:pt x="346147" y="1651944"/>
                  </a:lnTo>
                  <a:lnTo>
                    <a:pt x="388898" y="1677861"/>
                  </a:lnTo>
                  <a:lnTo>
                    <a:pt x="433398" y="1700971"/>
                  </a:lnTo>
                  <a:lnTo>
                    <a:pt x="479523" y="1721146"/>
                  </a:lnTo>
                  <a:lnTo>
                    <a:pt x="527151" y="1738261"/>
                  </a:lnTo>
                  <a:lnTo>
                    <a:pt x="569845" y="1750620"/>
                  </a:lnTo>
                  <a:lnTo>
                    <a:pt x="613296" y="1760446"/>
                  </a:lnTo>
                  <a:lnTo>
                    <a:pt x="657370" y="1767716"/>
                  </a:lnTo>
                  <a:lnTo>
                    <a:pt x="701894" y="1772406"/>
                  </a:lnTo>
                  <a:lnTo>
                    <a:pt x="701894" y="1942977"/>
                  </a:lnTo>
                  <a:lnTo>
                    <a:pt x="706482" y="1965642"/>
                  </a:lnTo>
                  <a:lnTo>
                    <a:pt x="718984" y="1984173"/>
                  </a:lnTo>
                  <a:lnTo>
                    <a:pt x="737512" y="1996679"/>
                  </a:lnTo>
                  <a:lnTo>
                    <a:pt x="760175" y="2001268"/>
                  </a:lnTo>
                  <a:lnTo>
                    <a:pt x="782845" y="1996679"/>
                  </a:lnTo>
                  <a:lnTo>
                    <a:pt x="801376" y="1984173"/>
                  </a:lnTo>
                  <a:lnTo>
                    <a:pt x="813879" y="1965642"/>
                  </a:lnTo>
                  <a:lnTo>
                    <a:pt x="818467" y="1942977"/>
                  </a:lnTo>
                  <a:lnTo>
                    <a:pt x="818467" y="1772406"/>
                  </a:lnTo>
                  <a:lnTo>
                    <a:pt x="863082" y="1767716"/>
                  </a:lnTo>
                  <a:lnTo>
                    <a:pt x="907160" y="1760446"/>
                  </a:lnTo>
                  <a:lnTo>
                    <a:pt x="950580" y="1750620"/>
                  </a:lnTo>
                  <a:lnTo>
                    <a:pt x="993215" y="1738261"/>
                  </a:lnTo>
                  <a:lnTo>
                    <a:pt x="1040845" y="1721146"/>
                  </a:lnTo>
                  <a:lnTo>
                    <a:pt x="1086986" y="1700971"/>
                  </a:lnTo>
                  <a:lnTo>
                    <a:pt x="1131511" y="1677861"/>
                  </a:lnTo>
                  <a:lnTo>
                    <a:pt x="1168542" y="1655426"/>
                  </a:lnTo>
                  <a:lnTo>
                    <a:pt x="701894" y="1655426"/>
                  </a:lnTo>
                  <a:lnTo>
                    <a:pt x="666410" y="1651262"/>
                  </a:lnTo>
                  <a:lnTo>
                    <a:pt x="596825" y="1637183"/>
                  </a:lnTo>
                  <a:lnTo>
                    <a:pt x="515971" y="1610136"/>
                  </a:lnTo>
                  <a:lnTo>
                    <a:pt x="470796" y="1589461"/>
                  </a:lnTo>
                  <a:lnTo>
                    <a:pt x="427541" y="1565444"/>
                  </a:lnTo>
                  <a:lnTo>
                    <a:pt x="386372" y="1538254"/>
                  </a:lnTo>
                  <a:lnTo>
                    <a:pt x="347269" y="1507913"/>
                  </a:lnTo>
                  <a:lnTo>
                    <a:pt x="310736" y="1474820"/>
                  </a:lnTo>
                  <a:lnTo>
                    <a:pt x="276800" y="1439046"/>
                  </a:lnTo>
                  <a:lnTo>
                    <a:pt x="245633" y="1400758"/>
                  </a:lnTo>
                  <a:lnTo>
                    <a:pt x="217407" y="1360125"/>
                  </a:lnTo>
                  <a:lnTo>
                    <a:pt x="192296" y="1317316"/>
                  </a:lnTo>
                  <a:lnTo>
                    <a:pt x="170473" y="1272497"/>
                  </a:lnTo>
                  <a:lnTo>
                    <a:pt x="152110" y="1225837"/>
                  </a:lnTo>
                  <a:lnTo>
                    <a:pt x="134708" y="1166713"/>
                  </a:lnTo>
                  <a:lnTo>
                    <a:pt x="124640" y="1116619"/>
                  </a:lnTo>
                  <a:lnTo>
                    <a:pt x="118598" y="1065855"/>
                  </a:lnTo>
                  <a:lnTo>
                    <a:pt x="116582" y="1014576"/>
                  </a:lnTo>
                  <a:lnTo>
                    <a:pt x="117078" y="989054"/>
                  </a:lnTo>
                  <a:lnTo>
                    <a:pt x="121025" y="938436"/>
                  </a:lnTo>
                  <a:lnTo>
                    <a:pt x="128917" y="888476"/>
                  </a:lnTo>
                  <a:lnTo>
                    <a:pt x="140747" y="839103"/>
                  </a:lnTo>
                  <a:lnTo>
                    <a:pt x="168960" y="759696"/>
                  </a:lnTo>
                  <a:lnTo>
                    <a:pt x="188969" y="717556"/>
                  </a:lnTo>
                  <a:lnTo>
                    <a:pt x="211984" y="677053"/>
                  </a:lnTo>
                  <a:lnTo>
                    <a:pt x="237921" y="638314"/>
                  </a:lnTo>
                  <a:lnTo>
                    <a:pt x="266871" y="601217"/>
                  </a:lnTo>
                  <a:lnTo>
                    <a:pt x="749275" y="118677"/>
                  </a:lnTo>
                  <a:lnTo>
                    <a:pt x="754531" y="116509"/>
                  </a:lnTo>
                  <a:lnTo>
                    <a:pt x="933609" y="116509"/>
                  </a:lnTo>
                  <a:lnTo>
                    <a:pt x="857240" y="40113"/>
                  </a:lnTo>
                  <a:lnTo>
                    <a:pt x="836291" y="22930"/>
                  </a:lnTo>
                  <a:lnTo>
                    <a:pt x="812727" y="10354"/>
                  </a:lnTo>
                  <a:lnTo>
                    <a:pt x="787139" y="2629"/>
                  </a:lnTo>
                  <a:lnTo>
                    <a:pt x="760123" y="0"/>
                  </a:lnTo>
                  <a:close/>
                </a:path>
                <a:path w="1520825" h="2001520">
                  <a:moveTo>
                    <a:pt x="760175" y="829032"/>
                  </a:moveTo>
                  <a:lnTo>
                    <a:pt x="737512" y="833619"/>
                  </a:lnTo>
                  <a:lnTo>
                    <a:pt x="718984" y="846122"/>
                  </a:lnTo>
                  <a:lnTo>
                    <a:pt x="706482" y="864649"/>
                  </a:lnTo>
                  <a:lnTo>
                    <a:pt x="701894" y="887313"/>
                  </a:lnTo>
                  <a:lnTo>
                    <a:pt x="701894" y="1655426"/>
                  </a:lnTo>
                  <a:lnTo>
                    <a:pt x="818467" y="1655426"/>
                  </a:lnTo>
                  <a:lnTo>
                    <a:pt x="818467" y="887313"/>
                  </a:lnTo>
                  <a:lnTo>
                    <a:pt x="813879" y="864649"/>
                  </a:lnTo>
                  <a:lnTo>
                    <a:pt x="801376" y="846122"/>
                  </a:lnTo>
                  <a:lnTo>
                    <a:pt x="782845" y="833619"/>
                  </a:lnTo>
                  <a:lnTo>
                    <a:pt x="760175" y="829032"/>
                  </a:lnTo>
                  <a:close/>
                </a:path>
                <a:path w="1520825" h="2001520">
                  <a:moveTo>
                    <a:pt x="933609" y="116509"/>
                  </a:moveTo>
                  <a:lnTo>
                    <a:pt x="765693" y="116509"/>
                  </a:lnTo>
                  <a:lnTo>
                    <a:pt x="770939" y="118677"/>
                  </a:lnTo>
                  <a:lnTo>
                    <a:pt x="1253476" y="601217"/>
                  </a:lnTo>
                  <a:lnTo>
                    <a:pt x="1282411" y="638314"/>
                  </a:lnTo>
                  <a:lnTo>
                    <a:pt x="1308333" y="677053"/>
                  </a:lnTo>
                  <a:lnTo>
                    <a:pt x="1331343" y="717556"/>
                  </a:lnTo>
                  <a:lnTo>
                    <a:pt x="1351366" y="759696"/>
                  </a:lnTo>
                  <a:lnTo>
                    <a:pt x="1368309" y="803284"/>
                  </a:lnTo>
                  <a:lnTo>
                    <a:pt x="1385995" y="863591"/>
                  </a:lnTo>
                  <a:lnTo>
                    <a:pt x="1395905" y="913553"/>
                  </a:lnTo>
                  <a:lnTo>
                    <a:pt x="1401802" y="963642"/>
                  </a:lnTo>
                  <a:lnTo>
                    <a:pt x="1403779" y="1014576"/>
                  </a:lnTo>
                  <a:lnTo>
                    <a:pt x="1401867" y="1063039"/>
                  </a:lnTo>
                  <a:lnTo>
                    <a:pt x="1401756" y="1065855"/>
                  </a:lnTo>
                  <a:lnTo>
                    <a:pt x="1395718" y="1116480"/>
                  </a:lnTo>
                  <a:lnTo>
                    <a:pt x="1385706" y="1166368"/>
                  </a:lnTo>
                  <a:lnTo>
                    <a:pt x="1371581" y="1215983"/>
                  </a:lnTo>
                  <a:lnTo>
                    <a:pt x="1349604" y="1273279"/>
                  </a:lnTo>
                  <a:lnTo>
                    <a:pt x="1327835" y="1317948"/>
                  </a:lnTo>
                  <a:lnTo>
                    <a:pt x="1302771" y="1360626"/>
                  </a:lnTo>
                  <a:lnTo>
                    <a:pt x="1274585" y="1401146"/>
                  </a:lnTo>
                  <a:lnTo>
                    <a:pt x="1243450" y="1439337"/>
                  </a:lnTo>
                  <a:lnTo>
                    <a:pt x="1209540" y="1475032"/>
                  </a:lnTo>
                  <a:lnTo>
                    <a:pt x="1173027" y="1508060"/>
                  </a:lnTo>
                  <a:lnTo>
                    <a:pt x="1134084" y="1538254"/>
                  </a:lnTo>
                  <a:lnTo>
                    <a:pt x="1092885" y="1565444"/>
                  </a:lnTo>
                  <a:lnTo>
                    <a:pt x="1049602" y="1589461"/>
                  </a:lnTo>
                  <a:lnTo>
                    <a:pt x="1004409" y="1610136"/>
                  </a:lnTo>
                  <a:lnTo>
                    <a:pt x="957478" y="1627301"/>
                  </a:lnTo>
                  <a:lnTo>
                    <a:pt x="889048" y="1645176"/>
                  </a:lnTo>
                  <a:lnTo>
                    <a:pt x="818467" y="1655426"/>
                  </a:lnTo>
                  <a:lnTo>
                    <a:pt x="1168542" y="1655426"/>
                  </a:lnTo>
                  <a:lnTo>
                    <a:pt x="1215191" y="1623346"/>
                  </a:lnTo>
                  <a:lnTo>
                    <a:pt x="1254089" y="1592192"/>
                  </a:lnTo>
                  <a:lnTo>
                    <a:pt x="1290854" y="1558610"/>
                  </a:lnTo>
                  <a:lnTo>
                    <a:pt x="1325356" y="1522726"/>
                  </a:lnTo>
                  <a:lnTo>
                    <a:pt x="1357467" y="1484666"/>
                  </a:lnTo>
                  <a:lnTo>
                    <a:pt x="1387057" y="1444556"/>
                  </a:lnTo>
                  <a:lnTo>
                    <a:pt x="1413998" y="1402523"/>
                  </a:lnTo>
                  <a:lnTo>
                    <a:pt x="1438159" y="1358694"/>
                  </a:lnTo>
                  <a:lnTo>
                    <a:pt x="1459413" y="1313194"/>
                  </a:lnTo>
                  <a:lnTo>
                    <a:pt x="1477630" y="1266149"/>
                  </a:lnTo>
                  <a:lnTo>
                    <a:pt x="1496112" y="1205544"/>
                  </a:lnTo>
                  <a:lnTo>
                    <a:pt x="1506696" y="1158630"/>
                  </a:lnTo>
                  <a:lnTo>
                    <a:pt x="1514277" y="1111093"/>
                  </a:lnTo>
                  <a:lnTo>
                    <a:pt x="1518838" y="1063039"/>
                  </a:lnTo>
                  <a:lnTo>
                    <a:pt x="1520362" y="1014576"/>
                  </a:lnTo>
                  <a:lnTo>
                    <a:pt x="1519865" y="989054"/>
                  </a:lnTo>
                  <a:lnTo>
                    <a:pt x="1519776" y="984480"/>
                  </a:lnTo>
                  <a:lnTo>
                    <a:pt x="1515114" y="924763"/>
                  </a:lnTo>
                  <a:lnTo>
                    <a:pt x="1505777" y="865718"/>
                  </a:lnTo>
                  <a:lnTo>
                    <a:pt x="1491751" y="807336"/>
                  </a:lnTo>
                  <a:lnTo>
                    <a:pt x="1479944" y="769369"/>
                  </a:lnTo>
                  <a:lnTo>
                    <a:pt x="1461795" y="721482"/>
                  </a:lnTo>
                  <a:lnTo>
                    <a:pt x="1442607" y="679228"/>
                  </a:lnTo>
                  <a:lnTo>
                    <a:pt x="1420903" y="638314"/>
                  </a:lnTo>
                  <a:lnTo>
                    <a:pt x="1396701" y="598778"/>
                  </a:lnTo>
                  <a:lnTo>
                    <a:pt x="1370033" y="560685"/>
                  </a:lnTo>
                  <a:lnTo>
                    <a:pt x="1340928" y="524099"/>
                  </a:lnTo>
                  <a:lnTo>
                    <a:pt x="1340294" y="523334"/>
                  </a:lnTo>
                  <a:lnTo>
                    <a:pt x="933609" y="116509"/>
                  </a:lnTo>
                  <a:close/>
                </a:path>
              </a:pathLst>
            </a:custGeom>
            <a:solidFill>
              <a:srgbClr val="09B135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1E9E5B7B-D4BC-EEA5-36BB-E85B51A66EFD}"/>
                </a:ext>
              </a:extLst>
            </p:cNvPr>
            <p:cNvSpPr/>
            <p:nvPr userDrawn="1"/>
          </p:nvSpPr>
          <p:spPr>
            <a:xfrm>
              <a:off x="10923755" y="3559062"/>
              <a:ext cx="1325880" cy="436880"/>
            </a:xfrm>
            <a:custGeom>
              <a:avLst/>
              <a:gdLst/>
              <a:ahLst/>
              <a:cxnLst/>
              <a:rect l="l" t="t" r="r" b="b"/>
              <a:pathLst>
                <a:path w="1325879" h="436879">
                  <a:moveTo>
                    <a:pt x="1325530" y="0"/>
                  </a:moveTo>
                  <a:lnTo>
                    <a:pt x="0" y="0"/>
                  </a:lnTo>
                  <a:lnTo>
                    <a:pt x="18295" y="46927"/>
                  </a:lnTo>
                  <a:lnTo>
                    <a:pt x="39793" y="92148"/>
                  </a:lnTo>
                  <a:lnTo>
                    <a:pt x="64356" y="135520"/>
                  </a:lnTo>
                  <a:lnTo>
                    <a:pt x="91841" y="176905"/>
                  </a:lnTo>
                  <a:lnTo>
                    <a:pt x="122109" y="216161"/>
                  </a:lnTo>
                  <a:lnTo>
                    <a:pt x="155019" y="253149"/>
                  </a:lnTo>
                  <a:lnTo>
                    <a:pt x="190431" y="287729"/>
                  </a:lnTo>
                  <a:lnTo>
                    <a:pt x="228204" y="319761"/>
                  </a:lnTo>
                  <a:lnTo>
                    <a:pt x="268198" y="349105"/>
                  </a:lnTo>
                  <a:lnTo>
                    <a:pt x="310273" y="375620"/>
                  </a:lnTo>
                  <a:lnTo>
                    <a:pt x="354288" y="399166"/>
                  </a:lnTo>
                  <a:lnTo>
                    <a:pt x="400103" y="419604"/>
                  </a:lnTo>
                  <a:lnTo>
                    <a:pt x="447577" y="436792"/>
                  </a:lnTo>
                  <a:lnTo>
                    <a:pt x="877952" y="436792"/>
                  </a:lnTo>
                  <a:lnTo>
                    <a:pt x="925424" y="419604"/>
                  </a:lnTo>
                  <a:lnTo>
                    <a:pt x="971237" y="399166"/>
                  </a:lnTo>
                  <a:lnTo>
                    <a:pt x="1015252" y="375620"/>
                  </a:lnTo>
                  <a:lnTo>
                    <a:pt x="1057326" y="349105"/>
                  </a:lnTo>
                  <a:lnTo>
                    <a:pt x="1097321" y="319761"/>
                  </a:lnTo>
                  <a:lnTo>
                    <a:pt x="1135094" y="287729"/>
                  </a:lnTo>
                  <a:lnTo>
                    <a:pt x="1170507" y="253149"/>
                  </a:lnTo>
                  <a:lnTo>
                    <a:pt x="1203418" y="216161"/>
                  </a:lnTo>
                  <a:lnTo>
                    <a:pt x="1233686" y="176905"/>
                  </a:lnTo>
                  <a:lnTo>
                    <a:pt x="1261172" y="135520"/>
                  </a:lnTo>
                  <a:lnTo>
                    <a:pt x="1285735" y="92148"/>
                  </a:lnTo>
                  <a:lnTo>
                    <a:pt x="1307235" y="46927"/>
                  </a:lnTo>
                  <a:lnTo>
                    <a:pt x="1325530" y="0"/>
                  </a:lnTo>
                  <a:close/>
                </a:path>
              </a:pathLst>
            </a:custGeom>
            <a:solidFill>
              <a:srgbClr val="A3D000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9B7D5839-184F-A342-5937-4D9498DFAD93}"/>
                </a:ext>
              </a:extLst>
            </p:cNvPr>
            <p:cNvSpPr/>
            <p:nvPr userDrawn="1"/>
          </p:nvSpPr>
          <p:spPr>
            <a:xfrm>
              <a:off x="9100070" y="2313087"/>
              <a:ext cx="3268979" cy="2001520"/>
            </a:xfrm>
            <a:custGeom>
              <a:avLst/>
              <a:gdLst/>
              <a:ahLst/>
              <a:cxnLst/>
              <a:rect l="l" t="t" r="r" b="b"/>
              <a:pathLst>
                <a:path w="3268979" h="2001520">
                  <a:moveTo>
                    <a:pt x="1520355" y="1014577"/>
                  </a:moveTo>
                  <a:lnTo>
                    <a:pt x="1518018" y="954506"/>
                  </a:lnTo>
                  <a:lnTo>
                    <a:pt x="1511046" y="895350"/>
                  </a:lnTo>
                  <a:lnTo>
                    <a:pt x="1499311" y="836256"/>
                  </a:lnTo>
                  <a:lnTo>
                    <a:pt x="1483004" y="778573"/>
                  </a:lnTo>
                  <a:lnTo>
                    <a:pt x="1461795" y="721487"/>
                  </a:lnTo>
                  <a:lnTo>
                    <a:pt x="1442605" y="679221"/>
                  </a:lnTo>
                  <a:lnTo>
                    <a:pt x="1420901" y="638314"/>
                  </a:lnTo>
                  <a:lnTo>
                    <a:pt x="1403781" y="610362"/>
                  </a:lnTo>
                  <a:lnTo>
                    <a:pt x="1403781" y="1014577"/>
                  </a:lnTo>
                  <a:lnTo>
                    <a:pt x="1401864" y="1063040"/>
                  </a:lnTo>
                  <a:lnTo>
                    <a:pt x="1395717" y="1116482"/>
                  </a:lnTo>
                  <a:lnTo>
                    <a:pt x="1385709" y="1166368"/>
                  </a:lnTo>
                  <a:lnTo>
                    <a:pt x="1371574" y="1215986"/>
                  </a:lnTo>
                  <a:lnTo>
                    <a:pt x="1349603" y="1273276"/>
                  </a:lnTo>
                  <a:lnTo>
                    <a:pt x="1327835" y="1317942"/>
                  </a:lnTo>
                  <a:lnTo>
                    <a:pt x="1302766" y="1360627"/>
                  </a:lnTo>
                  <a:lnTo>
                    <a:pt x="1274584" y="1401140"/>
                  </a:lnTo>
                  <a:lnTo>
                    <a:pt x="1243444" y="1439341"/>
                  </a:lnTo>
                  <a:lnTo>
                    <a:pt x="1209535" y="1475028"/>
                  </a:lnTo>
                  <a:lnTo>
                    <a:pt x="1173022" y="1508061"/>
                  </a:lnTo>
                  <a:lnTo>
                    <a:pt x="1134084" y="1538249"/>
                  </a:lnTo>
                  <a:lnTo>
                    <a:pt x="1092885" y="1565440"/>
                  </a:lnTo>
                  <a:lnTo>
                    <a:pt x="1049604" y="1589455"/>
                  </a:lnTo>
                  <a:lnTo>
                    <a:pt x="1004404" y="1610131"/>
                  </a:lnTo>
                  <a:lnTo>
                    <a:pt x="957478" y="1627301"/>
                  </a:lnTo>
                  <a:lnTo>
                    <a:pt x="889050" y="1645183"/>
                  </a:lnTo>
                  <a:lnTo>
                    <a:pt x="818464" y="1655419"/>
                  </a:lnTo>
                  <a:lnTo>
                    <a:pt x="818464" y="887310"/>
                  </a:lnTo>
                  <a:lnTo>
                    <a:pt x="813879" y="864654"/>
                  </a:lnTo>
                  <a:lnTo>
                    <a:pt x="801370" y="846124"/>
                  </a:lnTo>
                  <a:lnTo>
                    <a:pt x="782840" y="833615"/>
                  </a:lnTo>
                  <a:lnTo>
                    <a:pt x="760171" y="829030"/>
                  </a:lnTo>
                  <a:lnTo>
                    <a:pt x="737514" y="833615"/>
                  </a:lnTo>
                  <a:lnTo>
                    <a:pt x="718985" y="846124"/>
                  </a:lnTo>
                  <a:lnTo>
                    <a:pt x="706475" y="864654"/>
                  </a:lnTo>
                  <a:lnTo>
                    <a:pt x="701890" y="887310"/>
                  </a:lnTo>
                  <a:lnTo>
                    <a:pt x="701890" y="1655419"/>
                  </a:lnTo>
                  <a:lnTo>
                    <a:pt x="666445" y="1651266"/>
                  </a:lnTo>
                  <a:lnTo>
                    <a:pt x="596823" y="1637182"/>
                  </a:lnTo>
                  <a:lnTo>
                    <a:pt x="515975" y="1610131"/>
                  </a:lnTo>
                  <a:lnTo>
                    <a:pt x="470789" y="1589455"/>
                  </a:lnTo>
                  <a:lnTo>
                    <a:pt x="427545" y="1565440"/>
                  </a:lnTo>
                  <a:lnTo>
                    <a:pt x="386372" y="1538249"/>
                  </a:lnTo>
                  <a:lnTo>
                    <a:pt x="347268" y="1507909"/>
                  </a:lnTo>
                  <a:lnTo>
                    <a:pt x="310730" y="1474812"/>
                  </a:lnTo>
                  <a:lnTo>
                    <a:pt x="276796" y="1439049"/>
                  </a:lnTo>
                  <a:lnTo>
                    <a:pt x="245630" y="1400759"/>
                  </a:lnTo>
                  <a:lnTo>
                    <a:pt x="217411" y="1360119"/>
                  </a:lnTo>
                  <a:lnTo>
                    <a:pt x="192290" y="1317320"/>
                  </a:lnTo>
                  <a:lnTo>
                    <a:pt x="170472" y="1272501"/>
                  </a:lnTo>
                  <a:lnTo>
                    <a:pt x="152107" y="1225829"/>
                  </a:lnTo>
                  <a:lnTo>
                    <a:pt x="134708" y="1166710"/>
                  </a:lnTo>
                  <a:lnTo>
                    <a:pt x="134607" y="1166368"/>
                  </a:lnTo>
                  <a:lnTo>
                    <a:pt x="124637" y="1116622"/>
                  </a:lnTo>
                  <a:lnTo>
                    <a:pt x="118592" y="1065860"/>
                  </a:lnTo>
                  <a:lnTo>
                    <a:pt x="116573" y="1014577"/>
                  </a:lnTo>
                  <a:lnTo>
                    <a:pt x="117068" y="989050"/>
                  </a:lnTo>
                  <a:lnTo>
                    <a:pt x="121018" y="938441"/>
                  </a:lnTo>
                  <a:lnTo>
                    <a:pt x="128917" y="888479"/>
                  </a:lnTo>
                  <a:lnTo>
                    <a:pt x="140741" y="839101"/>
                  </a:lnTo>
                  <a:lnTo>
                    <a:pt x="168960" y="759701"/>
                  </a:lnTo>
                  <a:lnTo>
                    <a:pt x="188963" y="717550"/>
                  </a:lnTo>
                  <a:lnTo>
                    <a:pt x="211988" y="677049"/>
                  </a:lnTo>
                  <a:lnTo>
                    <a:pt x="237921" y="638314"/>
                  </a:lnTo>
                  <a:lnTo>
                    <a:pt x="266865" y="601218"/>
                  </a:lnTo>
                  <a:lnTo>
                    <a:pt x="749274" y="118681"/>
                  </a:lnTo>
                  <a:lnTo>
                    <a:pt x="754519" y="116522"/>
                  </a:lnTo>
                  <a:lnTo>
                    <a:pt x="765695" y="116522"/>
                  </a:lnTo>
                  <a:lnTo>
                    <a:pt x="1253477" y="601218"/>
                  </a:lnTo>
                  <a:lnTo>
                    <a:pt x="1282407" y="638314"/>
                  </a:lnTo>
                  <a:lnTo>
                    <a:pt x="1308328" y="677049"/>
                  </a:lnTo>
                  <a:lnTo>
                    <a:pt x="1331341" y="717550"/>
                  </a:lnTo>
                  <a:lnTo>
                    <a:pt x="1351368" y="759701"/>
                  </a:lnTo>
                  <a:lnTo>
                    <a:pt x="1368310" y="803287"/>
                  </a:lnTo>
                  <a:lnTo>
                    <a:pt x="1385989" y="863587"/>
                  </a:lnTo>
                  <a:lnTo>
                    <a:pt x="1395907" y="913549"/>
                  </a:lnTo>
                  <a:lnTo>
                    <a:pt x="1401800" y="963637"/>
                  </a:lnTo>
                  <a:lnTo>
                    <a:pt x="1403781" y="1014577"/>
                  </a:lnTo>
                  <a:lnTo>
                    <a:pt x="1403781" y="610362"/>
                  </a:lnTo>
                  <a:lnTo>
                    <a:pt x="1370037" y="560679"/>
                  </a:lnTo>
                  <a:lnTo>
                    <a:pt x="1340929" y="524103"/>
                  </a:lnTo>
                  <a:lnTo>
                    <a:pt x="933615" y="116522"/>
                  </a:lnTo>
                  <a:lnTo>
                    <a:pt x="857237" y="40106"/>
                  </a:lnTo>
                  <a:lnTo>
                    <a:pt x="836282" y="22923"/>
                  </a:lnTo>
                  <a:lnTo>
                    <a:pt x="812723" y="10350"/>
                  </a:lnTo>
                  <a:lnTo>
                    <a:pt x="787133" y="2628"/>
                  </a:lnTo>
                  <a:lnTo>
                    <a:pt x="760120" y="0"/>
                  </a:lnTo>
                  <a:lnTo>
                    <a:pt x="733094" y="2628"/>
                  </a:lnTo>
                  <a:lnTo>
                    <a:pt x="683920" y="22923"/>
                  </a:lnTo>
                  <a:lnTo>
                    <a:pt x="182664" y="520560"/>
                  </a:lnTo>
                  <a:lnTo>
                    <a:pt x="150304" y="560679"/>
                  </a:lnTo>
                  <a:lnTo>
                    <a:pt x="123621" y="598779"/>
                  </a:lnTo>
                  <a:lnTo>
                    <a:pt x="99402" y="638314"/>
                  </a:lnTo>
                  <a:lnTo>
                    <a:pt x="77698" y="679221"/>
                  </a:lnTo>
                  <a:lnTo>
                    <a:pt x="58534" y="721487"/>
                  </a:lnTo>
                  <a:lnTo>
                    <a:pt x="41960" y="764933"/>
                  </a:lnTo>
                  <a:lnTo>
                    <a:pt x="28752" y="806767"/>
                  </a:lnTo>
                  <a:lnTo>
                    <a:pt x="14579" y="865720"/>
                  </a:lnTo>
                  <a:lnTo>
                    <a:pt x="5245" y="924763"/>
                  </a:lnTo>
                  <a:lnTo>
                    <a:pt x="584" y="984478"/>
                  </a:lnTo>
                  <a:lnTo>
                    <a:pt x="0" y="1014577"/>
                  </a:lnTo>
                  <a:lnTo>
                    <a:pt x="1524" y="1063040"/>
                  </a:lnTo>
                  <a:lnTo>
                    <a:pt x="6070" y="1111097"/>
                  </a:lnTo>
                  <a:lnTo>
                    <a:pt x="13601" y="1158405"/>
                  </a:lnTo>
                  <a:lnTo>
                    <a:pt x="24117" y="1205128"/>
                  </a:lnTo>
                  <a:lnTo>
                    <a:pt x="37604" y="1251038"/>
                  </a:lnTo>
                  <a:lnTo>
                    <a:pt x="60642" y="1312367"/>
                  </a:lnTo>
                  <a:lnTo>
                    <a:pt x="81953" y="1358011"/>
                  </a:lnTo>
                  <a:lnTo>
                    <a:pt x="106159" y="1401965"/>
                  </a:lnTo>
                  <a:lnTo>
                    <a:pt x="133134" y="1444104"/>
                  </a:lnTo>
                  <a:lnTo>
                    <a:pt x="162763" y="1484312"/>
                  </a:lnTo>
                  <a:lnTo>
                    <a:pt x="194906" y="1522450"/>
                  </a:lnTo>
                  <a:lnTo>
                    <a:pt x="229425" y="1558404"/>
                  </a:lnTo>
                  <a:lnTo>
                    <a:pt x="266217" y="1592046"/>
                  </a:lnTo>
                  <a:lnTo>
                    <a:pt x="305269" y="1623339"/>
                  </a:lnTo>
                  <a:lnTo>
                    <a:pt x="346151" y="1651939"/>
                  </a:lnTo>
                  <a:lnTo>
                    <a:pt x="388899" y="1677860"/>
                  </a:lnTo>
                  <a:lnTo>
                    <a:pt x="433400" y="1700974"/>
                  </a:lnTo>
                  <a:lnTo>
                    <a:pt x="479526" y="1721142"/>
                  </a:lnTo>
                  <a:lnTo>
                    <a:pt x="527151" y="1738261"/>
                  </a:lnTo>
                  <a:lnTo>
                    <a:pt x="569823" y="1750618"/>
                  </a:lnTo>
                  <a:lnTo>
                    <a:pt x="613270" y="1760448"/>
                  </a:lnTo>
                  <a:lnTo>
                    <a:pt x="657352" y="1767713"/>
                  </a:lnTo>
                  <a:lnTo>
                    <a:pt x="701890" y="1772399"/>
                  </a:lnTo>
                  <a:lnTo>
                    <a:pt x="701890" y="1942973"/>
                  </a:lnTo>
                  <a:lnTo>
                    <a:pt x="706475" y="1965642"/>
                  </a:lnTo>
                  <a:lnTo>
                    <a:pt x="718985" y="1984171"/>
                  </a:lnTo>
                  <a:lnTo>
                    <a:pt x="737514" y="1996681"/>
                  </a:lnTo>
                  <a:lnTo>
                    <a:pt x="760171" y="2001266"/>
                  </a:lnTo>
                  <a:lnTo>
                    <a:pt x="782840" y="1996681"/>
                  </a:lnTo>
                  <a:lnTo>
                    <a:pt x="801370" y="1984171"/>
                  </a:lnTo>
                  <a:lnTo>
                    <a:pt x="813879" y="1965642"/>
                  </a:lnTo>
                  <a:lnTo>
                    <a:pt x="818464" y="1942973"/>
                  </a:lnTo>
                  <a:lnTo>
                    <a:pt x="818464" y="1772399"/>
                  </a:lnTo>
                  <a:lnTo>
                    <a:pt x="863079" y="1767713"/>
                  </a:lnTo>
                  <a:lnTo>
                    <a:pt x="907161" y="1760448"/>
                  </a:lnTo>
                  <a:lnTo>
                    <a:pt x="950582" y="1750618"/>
                  </a:lnTo>
                  <a:lnTo>
                    <a:pt x="993216" y="1738261"/>
                  </a:lnTo>
                  <a:lnTo>
                    <a:pt x="1040841" y="1721142"/>
                  </a:lnTo>
                  <a:lnTo>
                    <a:pt x="1086980" y="1700974"/>
                  </a:lnTo>
                  <a:lnTo>
                    <a:pt x="1131506" y="1677860"/>
                  </a:lnTo>
                  <a:lnTo>
                    <a:pt x="1168539" y="1655419"/>
                  </a:lnTo>
                  <a:lnTo>
                    <a:pt x="1174292" y="1651939"/>
                  </a:lnTo>
                  <a:lnTo>
                    <a:pt x="1215186" y="1623339"/>
                  </a:lnTo>
                  <a:lnTo>
                    <a:pt x="1254086" y="1592186"/>
                  </a:lnTo>
                  <a:lnTo>
                    <a:pt x="1290853" y="1558607"/>
                  </a:lnTo>
                  <a:lnTo>
                    <a:pt x="1325359" y="1522730"/>
                  </a:lnTo>
                  <a:lnTo>
                    <a:pt x="1357464" y="1484668"/>
                  </a:lnTo>
                  <a:lnTo>
                    <a:pt x="1387055" y="1444561"/>
                  </a:lnTo>
                  <a:lnTo>
                    <a:pt x="1413992" y="1402524"/>
                  </a:lnTo>
                  <a:lnTo>
                    <a:pt x="1438160" y="1358696"/>
                  </a:lnTo>
                  <a:lnTo>
                    <a:pt x="1459407" y="1313192"/>
                  </a:lnTo>
                  <a:lnTo>
                    <a:pt x="1477632" y="1266151"/>
                  </a:lnTo>
                  <a:lnTo>
                    <a:pt x="1496110" y="1205547"/>
                  </a:lnTo>
                  <a:lnTo>
                    <a:pt x="1506689" y="1158633"/>
                  </a:lnTo>
                  <a:lnTo>
                    <a:pt x="1514271" y="1111097"/>
                  </a:lnTo>
                  <a:lnTo>
                    <a:pt x="1518831" y="1063040"/>
                  </a:lnTo>
                  <a:lnTo>
                    <a:pt x="1520355" y="1014577"/>
                  </a:lnTo>
                  <a:close/>
                </a:path>
                <a:path w="3268979" h="2001520">
                  <a:moveTo>
                    <a:pt x="3268472" y="1014577"/>
                  </a:moveTo>
                  <a:lnTo>
                    <a:pt x="3266135" y="954506"/>
                  </a:lnTo>
                  <a:lnTo>
                    <a:pt x="3259163" y="895350"/>
                  </a:lnTo>
                  <a:lnTo>
                    <a:pt x="3247415" y="836256"/>
                  </a:lnTo>
                  <a:lnTo>
                    <a:pt x="3231121" y="778573"/>
                  </a:lnTo>
                  <a:lnTo>
                    <a:pt x="3209899" y="721487"/>
                  </a:lnTo>
                  <a:lnTo>
                    <a:pt x="3190710" y="679234"/>
                  </a:lnTo>
                  <a:lnTo>
                    <a:pt x="3169005" y="638314"/>
                  </a:lnTo>
                  <a:lnTo>
                    <a:pt x="3151886" y="610349"/>
                  </a:lnTo>
                  <a:lnTo>
                    <a:pt x="3151886" y="1014577"/>
                  </a:lnTo>
                  <a:lnTo>
                    <a:pt x="3149968" y="1063040"/>
                  </a:lnTo>
                  <a:lnTo>
                    <a:pt x="3143821" y="1116482"/>
                  </a:lnTo>
                  <a:lnTo>
                    <a:pt x="3133814" y="1166368"/>
                  </a:lnTo>
                  <a:lnTo>
                    <a:pt x="3119691" y="1215986"/>
                  </a:lnTo>
                  <a:lnTo>
                    <a:pt x="3097707" y="1273276"/>
                  </a:lnTo>
                  <a:lnTo>
                    <a:pt x="3075940" y="1317942"/>
                  </a:lnTo>
                  <a:lnTo>
                    <a:pt x="3050883" y="1360627"/>
                  </a:lnTo>
                  <a:lnTo>
                    <a:pt x="3022689" y="1401140"/>
                  </a:lnTo>
                  <a:lnTo>
                    <a:pt x="2991561" y="1439341"/>
                  </a:lnTo>
                  <a:lnTo>
                    <a:pt x="2957652" y="1475028"/>
                  </a:lnTo>
                  <a:lnTo>
                    <a:pt x="2921139" y="1508061"/>
                  </a:lnTo>
                  <a:lnTo>
                    <a:pt x="2882188" y="1538249"/>
                  </a:lnTo>
                  <a:lnTo>
                    <a:pt x="2840990" y="1565440"/>
                  </a:lnTo>
                  <a:lnTo>
                    <a:pt x="2797708" y="1589455"/>
                  </a:lnTo>
                  <a:lnTo>
                    <a:pt x="2752521" y="1610131"/>
                  </a:lnTo>
                  <a:lnTo>
                    <a:pt x="2705582" y="1627301"/>
                  </a:lnTo>
                  <a:lnTo>
                    <a:pt x="2637155" y="1645170"/>
                  </a:lnTo>
                  <a:lnTo>
                    <a:pt x="2566568" y="1655419"/>
                  </a:lnTo>
                  <a:lnTo>
                    <a:pt x="2566568" y="887310"/>
                  </a:lnTo>
                  <a:lnTo>
                    <a:pt x="2561983" y="864654"/>
                  </a:lnTo>
                  <a:lnTo>
                    <a:pt x="2549487" y="846124"/>
                  </a:lnTo>
                  <a:lnTo>
                    <a:pt x="2530957" y="833615"/>
                  </a:lnTo>
                  <a:lnTo>
                    <a:pt x="2508288" y="829030"/>
                  </a:lnTo>
                  <a:lnTo>
                    <a:pt x="2485618" y="833615"/>
                  </a:lnTo>
                  <a:lnTo>
                    <a:pt x="2467089" y="846124"/>
                  </a:lnTo>
                  <a:lnTo>
                    <a:pt x="2454592" y="864654"/>
                  </a:lnTo>
                  <a:lnTo>
                    <a:pt x="2449995" y="887310"/>
                  </a:lnTo>
                  <a:lnTo>
                    <a:pt x="2449995" y="1655419"/>
                  </a:lnTo>
                  <a:lnTo>
                    <a:pt x="2414511" y="1651266"/>
                  </a:lnTo>
                  <a:lnTo>
                    <a:pt x="2344928" y="1637182"/>
                  </a:lnTo>
                  <a:lnTo>
                    <a:pt x="2264079" y="1610131"/>
                  </a:lnTo>
                  <a:lnTo>
                    <a:pt x="2218906" y="1589455"/>
                  </a:lnTo>
                  <a:lnTo>
                    <a:pt x="2175649" y="1565440"/>
                  </a:lnTo>
                  <a:lnTo>
                    <a:pt x="2134476" y="1538249"/>
                  </a:lnTo>
                  <a:lnTo>
                    <a:pt x="2095373" y="1507909"/>
                  </a:lnTo>
                  <a:lnTo>
                    <a:pt x="2058847" y="1474825"/>
                  </a:lnTo>
                  <a:lnTo>
                    <a:pt x="2024900" y="1439049"/>
                  </a:lnTo>
                  <a:lnTo>
                    <a:pt x="1993734" y="1400759"/>
                  </a:lnTo>
                  <a:lnTo>
                    <a:pt x="1965515" y="1360131"/>
                  </a:lnTo>
                  <a:lnTo>
                    <a:pt x="1940407" y="1317320"/>
                  </a:lnTo>
                  <a:lnTo>
                    <a:pt x="1918576" y="1272501"/>
                  </a:lnTo>
                  <a:lnTo>
                    <a:pt x="1900212" y="1225842"/>
                  </a:lnTo>
                  <a:lnTo>
                    <a:pt x="1882813" y="1166710"/>
                  </a:lnTo>
                  <a:lnTo>
                    <a:pt x="1882711" y="1166368"/>
                  </a:lnTo>
                  <a:lnTo>
                    <a:pt x="1872742" y="1116622"/>
                  </a:lnTo>
                  <a:lnTo>
                    <a:pt x="1866696" y="1065860"/>
                  </a:lnTo>
                  <a:lnTo>
                    <a:pt x="1864677" y="1014577"/>
                  </a:lnTo>
                  <a:lnTo>
                    <a:pt x="1865172" y="989050"/>
                  </a:lnTo>
                  <a:lnTo>
                    <a:pt x="1869135" y="938441"/>
                  </a:lnTo>
                  <a:lnTo>
                    <a:pt x="1877021" y="888479"/>
                  </a:lnTo>
                  <a:lnTo>
                    <a:pt x="1888858" y="839101"/>
                  </a:lnTo>
                  <a:lnTo>
                    <a:pt x="1917065" y="759701"/>
                  </a:lnTo>
                  <a:lnTo>
                    <a:pt x="1937080" y="717562"/>
                  </a:lnTo>
                  <a:lnTo>
                    <a:pt x="1960092" y="677049"/>
                  </a:lnTo>
                  <a:lnTo>
                    <a:pt x="1986026" y="638314"/>
                  </a:lnTo>
                  <a:lnTo>
                    <a:pt x="2014982" y="601218"/>
                  </a:lnTo>
                  <a:lnTo>
                    <a:pt x="2497378" y="118681"/>
                  </a:lnTo>
                  <a:lnTo>
                    <a:pt x="2502636" y="116509"/>
                  </a:lnTo>
                  <a:lnTo>
                    <a:pt x="2513800" y="116509"/>
                  </a:lnTo>
                  <a:lnTo>
                    <a:pt x="3001581" y="601218"/>
                  </a:lnTo>
                  <a:lnTo>
                    <a:pt x="3030512" y="638314"/>
                  </a:lnTo>
                  <a:lnTo>
                    <a:pt x="3056445" y="677049"/>
                  </a:lnTo>
                  <a:lnTo>
                    <a:pt x="3079445" y="717562"/>
                  </a:lnTo>
                  <a:lnTo>
                    <a:pt x="3099473" y="759701"/>
                  </a:lnTo>
                  <a:lnTo>
                    <a:pt x="3116415" y="803287"/>
                  </a:lnTo>
                  <a:lnTo>
                    <a:pt x="3134093" y="863587"/>
                  </a:lnTo>
                  <a:lnTo>
                    <a:pt x="3144012" y="913549"/>
                  </a:lnTo>
                  <a:lnTo>
                    <a:pt x="3149904" y="963637"/>
                  </a:lnTo>
                  <a:lnTo>
                    <a:pt x="3151886" y="1014577"/>
                  </a:lnTo>
                  <a:lnTo>
                    <a:pt x="3151886" y="610349"/>
                  </a:lnTo>
                  <a:lnTo>
                    <a:pt x="3118142" y="560679"/>
                  </a:lnTo>
                  <a:lnTo>
                    <a:pt x="3089033" y="524103"/>
                  </a:lnTo>
                  <a:lnTo>
                    <a:pt x="2681719" y="116509"/>
                  </a:lnTo>
                  <a:lnTo>
                    <a:pt x="2605341" y="40119"/>
                  </a:lnTo>
                  <a:lnTo>
                    <a:pt x="2560828" y="10350"/>
                  </a:lnTo>
                  <a:lnTo>
                    <a:pt x="2508224" y="0"/>
                  </a:lnTo>
                  <a:lnTo>
                    <a:pt x="2481211" y="2628"/>
                  </a:lnTo>
                  <a:lnTo>
                    <a:pt x="2432037" y="22936"/>
                  </a:lnTo>
                  <a:lnTo>
                    <a:pt x="1930781" y="520560"/>
                  </a:lnTo>
                  <a:lnTo>
                    <a:pt x="1898408" y="560679"/>
                  </a:lnTo>
                  <a:lnTo>
                    <a:pt x="1871726" y="598779"/>
                  </a:lnTo>
                  <a:lnTo>
                    <a:pt x="1847519" y="638314"/>
                  </a:lnTo>
                  <a:lnTo>
                    <a:pt x="1825815" y="679234"/>
                  </a:lnTo>
                  <a:lnTo>
                    <a:pt x="1806638" y="721487"/>
                  </a:lnTo>
                  <a:lnTo>
                    <a:pt x="1790077" y="764933"/>
                  </a:lnTo>
                  <a:lnTo>
                    <a:pt x="1776869" y="806754"/>
                  </a:lnTo>
                  <a:lnTo>
                    <a:pt x="1762696" y="865720"/>
                  </a:lnTo>
                  <a:lnTo>
                    <a:pt x="1753362" y="924763"/>
                  </a:lnTo>
                  <a:lnTo>
                    <a:pt x="1748688" y="984478"/>
                  </a:lnTo>
                  <a:lnTo>
                    <a:pt x="1748104" y="1014577"/>
                  </a:lnTo>
                  <a:lnTo>
                    <a:pt x="1749628" y="1063040"/>
                  </a:lnTo>
                  <a:lnTo>
                    <a:pt x="1754174" y="1111097"/>
                  </a:lnTo>
                  <a:lnTo>
                    <a:pt x="1761705" y="1158405"/>
                  </a:lnTo>
                  <a:lnTo>
                    <a:pt x="1772221" y="1205128"/>
                  </a:lnTo>
                  <a:lnTo>
                    <a:pt x="1785708" y="1251038"/>
                  </a:lnTo>
                  <a:lnTo>
                    <a:pt x="1808759" y="1312379"/>
                  </a:lnTo>
                  <a:lnTo>
                    <a:pt x="1830057" y="1358011"/>
                  </a:lnTo>
                  <a:lnTo>
                    <a:pt x="1854263" y="1401965"/>
                  </a:lnTo>
                  <a:lnTo>
                    <a:pt x="1881251" y="1444104"/>
                  </a:lnTo>
                  <a:lnTo>
                    <a:pt x="1910867" y="1484312"/>
                  </a:lnTo>
                  <a:lnTo>
                    <a:pt x="1943011" y="1522450"/>
                  </a:lnTo>
                  <a:lnTo>
                    <a:pt x="1977542" y="1558404"/>
                  </a:lnTo>
                  <a:lnTo>
                    <a:pt x="2014321" y="1592046"/>
                  </a:lnTo>
                  <a:lnTo>
                    <a:pt x="2053374" y="1623352"/>
                  </a:lnTo>
                  <a:lnTo>
                    <a:pt x="2094255" y="1651939"/>
                  </a:lnTo>
                  <a:lnTo>
                    <a:pt x="2137003" y="1677860"/>
                  </a:lnTo>
                  <a:lnTo>
                    <a:pt x="2181504" y="1700974"/>
                  </a:lnTo>
                  <a:lnTo>
                    <a:pt x="2227630" y="1721142"/>
                  </a:lnTo>
                  <a:lnTo>
                    <a:pt x="2275255" y="1738261"/>
                  </a:lnTo>
                  <a:lnTo>
                    <a:pt x="2317953" y="1750618"/>
                  </a:lnTo>
                  <a:lnTo>
                    <a:pt x="2361400" y="1760448"/>
                  </a:lnTo>
                  <a:lnTo>
                    <a:pt x="2405481" y="1767713"/>
                  </a:lnTo>
                  <a:lnTo>
                    <a:pt x="2449995" y="1772412"/>
                  </a:lnTo>
                  <a:lnTo>
                    <a:pt x="2449995" y="1942973"/>
                  </a:lnTo>
                  <a:lnTo>
                    <a:pt x="2454592" y="1965642"/>
                  </a:lnTo>
                  <a:lnTo>
                    <a:pt x="2467089" y="1984171"/>
                  </a:lnTo>
                  <a:lnTo>
                    <a:pt x="2485618" y="1996681"/>
                  </a:lnTo>
                  <a:lnTo>
                    <a:pt x="2508288" y="2001266"/>
                  </a:lnTo>
                  <a:lnTo>
                    <a:pt x="2530957" y="1996681"/>
                  </a:lnTo>
                  <a:lnTo>
                    <a:pt x="2549487" y="1984171"/>
                  </a:lnTo>
                  <a:lnTo>
                    <a:pt x="2561983" y="1965642"/>
                  </a:lnTo>
                  <a:lnTo>
                    <a:pt x="2566568" y="1942973"/>
                  </a:lnTo>
                  <a:lnTo>
                    <a:pt x="2566568" y="1772412"/>
                  </a:lnTo>
                  <a:lnTo>
                    <a:pt x="2611183" y="1767713"/>
                  </a:lnTo>
                  <a:lnTo>
                    <a:pt x="2655265" y="1760448"/>
                  </a:lnTo>
                  <a:lnTo>
                    <a:pt x="2698686" y="1750618"/>
                  </a:lnTo>
                  <a:lnTo>
                    <a:pt x="2741320" y="1738261"/>
                  </a:lnTo>
                  <a:lnTo>
                    <a:pt x="2788958" y="1721142"/>
                  </a:lnTo>
                  <a:lnTo>
                    <a:pt x="2835097" y="1700974"/>
                  </a:lnTo>
                  <a:lnTo>
                    <a:pt x="2879623" y="1677860"/>
                  </a:lnTo>
                  <a:lnTo>
                    <a:pt x="2916644" y="1655419"/>
                  </a:lnTo>
                  <a:lnTo>
                    <a:pt x="2922397" y="1651939"/>
                  </a:lnTo>
                  <a:lnTo>
                    <a:pt x="2963303" y="1623352"/>
                  </a:lnTo>
                  <a:lnTo>
                    <a:pt x="3002191" y="1592199"/>
                  </a:lnTo>
                  <a:lnTo>
                    <a:pt x="3038957" y="1558607"/>
                  </a:lnTo>
                  <a:lnTo>
                    <a:pt x="3073463" y="1522730"/>
                  </a:lnTo>
                  <a:lnTo>
                    <a:pt x="3105569" y="1484668"/>
                  </a:lnTo>
                  <a:lnTo>
                    <a:pt x="3135160" y="1444561"/>
                  </a:lnTo>
                  <a:lnTo>
                    <a:pt x="3162109" y="1402524"/>
                  </a:lnTo>
                  <a:lnTo>
                    <a:pt x="3186265" y="1358696"/>
                  </a:lnTo>
                  <a:lnTo>
                    <a:pt x="3207524" y="1313192"/>
                  </a:lnTo>
                  <a:lnTo>
                    <a:pt x="3225736" y="1266151"/>
                  </a:lnTo>
                  <a:lnTo>
                    <a:pt x="3244215" y="1205547"/>
                  </a:lnTo>
                  <a:lnTo>
                    <a:pt x="3254806" y="1158633"/>
                  </a:lnTo>
                  <a:lnTo>
                    <a:pt x="3262388" y="1111097"/>
                  </a:lnTo>
                  <a:lnTo>
                    <a:pt x="3266948" y="1063040"/>
                  </a:lnTo>
                  <a:lnTo>
                    <a:pt x="3268472" y="1014577"/>
                  </a:lnTo>
                  <a:close/>
                </a:path>
              </a:pathLst>
            </a:custGeom>
            <a:solidFill>
              <a:srgbClr val="09B135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12" name="Text Placeholder 121">
            <a:extLst>
              <a:ext uri="{FF2B5EF4-FFF2-40B4-BE49-F238E27FC236}">
                <a16:creationId xmlns:a16="http://schemas.microsoft.com/office/drawing/2014/main" id="{2E6572BE-9680-0C72-094D-5CE029A178B7}"/>
              </a:ext>
            </a:extLst>
          </p:cNvPr>
          <p:cNvSpPr>
            <a:spLocks noGrp="1"/>
          </p:cNvSpPr>
          <p:nvPr/>
        </p:nvSpPr>
        <p:spPr>
          <a:xfrm>
            <a:off x="4036126" y="9245225"/>
            <a:ext cx="1628453" cy="255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371475" algn="ctr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Reduced Co</a:t>
            </a:r>
            <a:r>
              <a:rPr lang="en-US" baseline="-25000" dirty="0"/>
              <a:t>2</a:t>
            </a:r>
            <a:r>
              <a:rPr lang="en-US" dirty="0"/>
              <a:t> Emissions</a:t>
            </a:r>
          </a:p>
        </p:txBody>
      </p:sp>
      <p:pic>
        <p:nvPicPr>
          <p:cNvPr id="13" name="Picture 12" descr="A green recycle symbol with a leaf&#10;&#10;AI-generated content may be incorrect.">
            <a:extLst>
              <a:ext uri="{FF2B5EF4-FFF2-40B4-BE49-F238E27FC236}">
                <a16:creationId xmlns:a16="http://schemas.microsoft.com/office/drawing/2014/main" id="{FD419146-58F2-5EF2-D3BE-03C9A56661F7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" r="1255"/>
          <a:stretch>
            <a:fillRect/>
          </a:stretch>
        </p:blipFill>
        <p:spPr>
          <a:xfrm>
            <a:off x="1945725" y="8129212"/>
            <a:ext cx="1012825" cy="1065213"/>
          </a:xfrm>
          <a:prstGeom prst="rect">
            <a:avLst/>
          </a:prstGeom>
        </p:spPr>
      </p:pic>
      <p:sp>
        <p:nvSpPr>
          <p:cNvPr id="14" name="Text Placeholder 120">
            <a:extLst>
              <a:ext uri="{FF2B5EF4-FFF2-40B4-BE49-F238E27FC236}">
                <a16:creationId xmlns:a16="http://schemas.microsoft.com/office/drawing/2014/main" id="{60B0D9C1-E17F-3A0A-7611-832C9F0026DF}"/>
              </a:ext>
            </a:extLst>
          </p:cNvPr>
          <p:cNvSpPr>
            <a:spLocks noGrp="1"/>
          </p:cNvSpPr>
          <p:nvPr/>
        </p:nvSpPr>
        <p:spPr>
          <a:xfrm>
            <a:off x="1910475" y="9245225"/>
            <a:ext cx="1080000" cy="2555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-371475" algn="ctr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Recyclable</a:t>
            </a:r>
            <a:endParaRPr lang="en-OM" dirty="0"/>
          </a:p>
        </p:txBody>
      </p:sp>
      <p:pic>
        <p:nvPicPr>
          <p:cNvPr id="15" name="Picture 14" descr="A green circle with a green arrow pointing towards a green circle&#10;&#10;AI-generated content may be incorrect.">
            <a:extLst>
              <a:ext uri="{FF2B5EF4-FFF2-40B4-BE49-F238E27FC236}">
                <a16:creationId xmlns:a16="http://schemas.microsoft.com/office/drawing/2014/main" id="{4CDD8ACC-98F1-E718-685C-BF7AE81E91EC}"/>
              </a:ext>
            </a:extLst>
          </p:cNvPr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8" r="-3295"/>
          <a:stretch>
            <a:fillRect/>
          </a:stretch>
        </p:blipFill>
        <p:spPr>
          <a:xfrm>
            <a:off x="4281199" y="8129212"/>
            <a:ext cx="1257970" cy="1065213"/>
          </a:xfrm>
          <a:prstGeom prst="rect">
            <a:avLst/>
          </a:prstGeom>
        </p:spPr>
      </p:pic>
      <p:sp>
        <p:nvSpPr>
          <p:cNvPr id="17" name="TextBox 132">
            <a:extLst>
              <a:ext uri="{FF2B5EF4-FFF2-40B4-BE49-F238E27FC236}">
                <a16:creationId xmlns:a16="http://schemas.microsoft.com/office/drawing/2014/main" id="{1CF71B77-D452-CB4F-794B-4094BCCDB4FB}"/>
              </a:ext>
            </a:extLst>
          </p:cNvPr>
          <p:cNvSpPr txBox="1"/>
          <p:nvPr/>
        </p:nvSpPr>
        <p:spPr>
          <a:xfrm>
            <a:off x="10481358" y="48282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OM" dirty="0"/>
          </a:p>
        </p:txBody>
      </p:sp>
      <p:sp>
        <p:nvSpPr>
          <p:cNvPr id="18" name="TextBox 134">
            <a:extLst>
              <a:ext uri="{FF2B5EF4-FFF2-40B4-BE49-F238E27FC236}">
                <a16:creationId xmlns:a16="http://schemas.microsoft.com/office/drawing/2014/main" id="{40E67F87-CFF6-181F-10D4-99B6A27526EB}"/>
              </a:ext>
            </a:extLst>
          </p:cNvPr>
          <p:cNvSpPr txBox="1"/>
          <p:nvPr/>
        </p:nvSpPr>
        <p:spPr>
          <a:xfrm>
            <a:off x="9586089" y="4547812"/>
            <a:ext cx="10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OM" sz="36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0%</a:t>
            </a:r>
          </a:p>
        </p:txBody>
      </p:sp>
      <p:sp>
        <p:nvSpPr>
          <p:cNvPr id="19" name="TextBox 135">
            <a:extLst>
              <a:ext uri="{FF2B5EF4-FFF2-40B4-BE49-F238E27FC236}">
                <a16:creationId xmlns:a16="http://schemas.microsoft.com/office/drawing/2014/main" id="{ED496A1B-4C54-A3BE-5084-9B1D637A02D6}"/>
              </a:ext>
            </a:extLst>
          </p:cNvPr>
          <p:cNvSpPr txBox="1"/>
          <p:nvPr/>
        </p:nvSpPr>
        <p:spPr>
          <a:xfrm>
            <a:off x="11296356" y="4547812"/>
            <a:ext cx="1346494" cy="649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OM" sz="36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25%</a:t>
            </a:r>
          </a:p>
        </p:txBody>
      </p:sp>
      <p:sp>
        <p:nvSpPr>
          <p:cNvPr id="20" name="TextBox 136">
            <a:extLst>
              <a:ext uri="{FF2B5EF4-FFF2-40B4-BE49-F238E27FC236}">
                <a16:creationId xmlns:a16="http://schemas.microsoft.com/office/drawing/2014/main" id="{3C4933AF-5A6F-8AEF-8813-019159301DF0}"/>
              </a:ext>
            </a:extLst>
          </p:cNvPr>
          <p:cNvSpPr txBox="1"/>
          <p:nvPr/>
        </p:nvSpPr>
        <p:spPr>
          <a:xfrm>
            <a:off x="13125156" y="4547812"/>
            <a:ext cx="1346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OM" sz="36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50%</a:t>
            </a:r>
          </a:p>
        </p:txBody>
      </p:sp>
      <p:sp>
        <p:nvSpPr>
          <p:cNvPr id="21" name="TextBox 137">
            <a:extLst>
              <a:ext uri="{FF2B5EF4-FFF2-40B4-BE49-F238E27FC236}">
                <a16:creationId xmlns:a16="http://schemas.microsoft.com/office/drawing/2014/main" id="{A85362DC-131A-9EE4-CBEA-C2078357ACA2}"/>
              </a:ext>
            </a:extLst>
          </p:cNvPr>
          <p:cNvSpPr txBox="1"/>
          <p:nvPr/>
        </p:nvSpPr>
        <p:spPr>
          <a:xfrm>
            <a:off x="14937022" y="4547812"/>
            <a:ext cx="1211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OM" sz="36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75%</a:t>
            </a:r>
          </a:p>
        </p:txBody>
      </p:sp>
      <p:sp>
        <p:nvSpPr>
          <p:cNvPr id="22" name="TextBox 138">
            <a:extLst>
              <a:ext uri="{FF2B5EF4-FFF2-40B4-BE49-F238E27FC236}">
                <a16:creationId xmlns:a16="http://schemas.microsoft.com/office/drawing/2014/main" id="{26886A35-4CD9-F1BD-B9DF-95A7B491CD00}"/>
              </a:ext>
            </a:extLst>
          </p:cNvPr>
          <p:cNvSpPr txBox="1"/>
          <p:nvPr/>
        </p:nvSpPr>
        <p:spPr>
          <a:xfrm>
            <a:off x="16706474" y="4547812"/>
            <a:ext cx="1422775" cy="649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OM" sz="3600" spc="-3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100%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9597579-8BBC-9916-B8FA-E45660CDF8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1" t="20257" r="7282" b="18667"/>
          <a:stretch>
            <a:fillRect/>
          </a:stretch>
        </p:blipFill>
        <p:spPr>
          <a:xfrm>
            <a:off x="9353695" y="5422681"/>
            <a:ext cx="8866188" cy="4227355"/>
          </a:xfrm>
          <a:prstGeom prst="rect">
            <a:avLst/>
          </a:prstGeom>
        </p:spPr>
      </p:pic>
      <p:sp>
        <p:nvSpPr>
          <p:cNvPr id="25" name="Text Placeholder 13">
            <a:hlinkClick r:id="rId6"/>
            <a:extLst>
              <a:ext uri="{FF2B5EF4-FFF2-40B4-BE49-F238E27FC236}">
                <a16:creationId xmlns:a16="http://schemas.microsoft.com/office/drawing/2014/main" id="{3D42B021-7AA3-4B26-7B9D-66787DF263DE}"/>
              </a:ext>
            </a:extLst>
          </p:cNvPr>
          <p:cNvSpPr txBox="1">
            <a:spLocks/>
          </p:cNvSpPr>
          <p:nvPr/>
        </p:nvSpPr>
        <p:spPr>
          <a:xfrm>
            <a:off x="1142336" y="10571516"/>
            <a:ext cx="2375562" cy="400110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omancables.com</a:t>
            </a:r>
            <a:endParaRPr lang="en-OM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38A8FB34-2351-A85A-1BD1-40DD3CA55C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en-OM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261C30CD-9DE3-04E5-0127-81CCC12DA7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6F610681-FF31-0B67-4F88-DDF14374A7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OM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94619F-0C15-AA90-DB25-979034BC11EB}"/>
              </a:ext>
            </a:extLst>
          </p:cNvPr>
          <p:cNvGrpSpPr/>
          <p:nvPr/>
        </p:nvGrpSpPr>
        <p:grpSpPr>
          <a:xfrm>
            <a:off x="2058547" y="4063279"/>
            <a:ext cx="9102666" cy="1015663"/>
            <a:chOff x="2051050" y="4130675"/>
            <a:chExt cx="9102666" cy="1015663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C2B22C8C-DA3B-D91F-04EF-D7429CD5B174}"/>
                </a:ext>
              </a:extLst>
            </p:cNvPr>
            <p:cNvSpPr/>
            <p:nvPr userDrawn="1"/>
          </p:nvSpPr>
          <p:spPr>
            <a:xfrm>
              <a:off x="3233716" y="4320875"/>
              <a:ext cx="7920000" cy="64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OM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F954F0C1-52F8-DD6E-A967-C32BC4B972D8}"/>
                </a:ext>
              </a:extLst>
            </p:cNvPr>
            <p:cNvSpPr/>
            <p:nvPr userDrawn="1"/>
          </p:nvSpPr>
          <p:spPr>
            <a:xfrm>
              <a:off x="3233716" y="4320875"/>
              <a:ext cx="5827734" cy="648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OM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3A9D706-0CBD-2B8F-B11A-BF1AF760379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51850" y="4161829"/>
              <a:ext cx="959446" cy="9594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OM" dirty="0"/>
            </a:p>
          </p:txBody>
        </p:sp>
        <p:sp>
          <p:nvSpPr>
            <p:cNvPr id="9" name="TextBox 29">
              <a:extLst>
                <a:ext uri="{FF2B5EF4-FFF2-40B4-BE49-F238E27FC236}">
                  <a16:creationId xmlns:a16="http://schemas.microsoft.com/office/drawing/2014/main" id="{064E39FE-8C70-984A-E8AF-FA9EF712ACF7}"/>
                </a:ext>
              </a:extLst>
            </p:cNvPr>
            <p:cNvSpPr txBox="1"/>
            <p:nvPr userDrawn="1"/>
          </p:nvSpPr>
          <p:spPr>
            <a:xfrm>
              <a:off x="2051050" y="4130675"/>
              <a:ext cx="10641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OM" sz="60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01</a:t>
              </a:r>
            </a:p>
          </p:txBody>
        </p:sp>
        <p:sp>
          <p:nvSpPr>
            <p:cNvPr id="10" name="TextBox 30">
              <a:extLst>
                <a:ext uri="{FF2B5EF4-FFF2-40B4-BE49-F238E27FC236}">
                  <a16:creationId xmlns:a16="http://schemas.microsoft.com/office/drawing/2014/main" id="{631A8056-BCA0-3705-E68A-4076305EF10C}"/>
                </a:ext>
              </a:extLst>
            </p:cNvPr>
            <p:cNvSpPr txBox="1"/>
            <p:nvPr userDrawn="1"/>
          </p:nvSpPr>
          <p:spPr>
            <a:xfrm>
              <a:off x="7072753" y="4320875"/>
              <a:ext cx="1302897" cy="64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OM" sz="3600" dirty="0"/>
                <a:t>75%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DB7B093-E6AD-7E10-978B-3A54E9BCCE48}"/>
              </a:ext>
            </a:extLst>
          </p:cNvPr>
          <p:cNvGrpSpPr/>
          <p:nvPr/>
        </p:nvGrpSpPr>
        <p:grpSpPr>
          <a:xfrm>
            <a:off x="2058547" y="5096212"/>
            <a:ext cx="9102666" cy="1015663"/>
            <a:chOff x="2051050" y="4130675"/>
            <a:chExt cx="9102666" cy="1015663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EAC17E84-B888-A652-938A-3583667A11FF}"/>
                </a:ext>
              </a:extLst>
            </p:cNvPr>
            <p:cNvSpPr/>
            <p:nvPr userDrawn="1"/>
          </p:nvSpPr>
          <p:spPr>
            <a:xfrm>
              <a:off x="3233716" y="4320875"/>
              <a:ext cx="7920000" cy="64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OM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E741139B-7561-09D6-9B95-B001DEBB2A1B}"/>
                </a:ext>
              </a:extLst>
            </p:cNvPr>
            <p:cNvSpPr/>
            <p:nvPr userDrawn="1"/>
          </p:nvSpPr>
          <p:spPr>
            <a:xfrm>
              <a:off x="3233716" y="4320875"/>
              <a:ext cx="4989534" cy="648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OM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FDEC0C6-A509-F219-F097-1DB0D7360B1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550910" y="4161829"/>
              <a:ext cx="959446" cy="9594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OM" dirty="0"/>
            </a:p>
          </p:txBody>
        </p:sp>
        <p:sp>
          <p:nvSpPr>
            <p:cNvPr id="15" name="TextBox 36">
              <a:extLst>
                <a:ext uri="{FF2B5EF4-FFF2-40B4-BE49-F238E27FC236}">
                  <a16:creationId xmlns:a16="http://schemas.microsoft.com/office/drawing/2014/main" id="{CB3E48EB-BA0F-425C-0AC0-A2AE18B8F698}"/>
                </a:ext>
              </a:extLst>
            </p:cNvPr>
            <p:cNvSpPr txBox="1"/>
            <p:nvPr userDrawn="1"/>
          </p:nvSpPr>
          <p:spPr>
            <a:xfrm>
              <a:off x="2051050" y="4130675"/>
              <a:ext cx="12117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OM" sz="60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02</a:t>
              </a:r>
            </a:p>
          </p:txBody>
        </p:sp>
        <p:sp>
          <p:nvSpPr>
            <p:cNvPr id="16" name="TextBox 37">
              <a:extLst>
                <a:ext uri="{FF2B5EF4-FFF2-40B4-BE49-F238E27FC236}">
                  <a16:creationId xmlns:a16="http://schemas.microsoft.com/office/drawing/2014/main" id="{C541CBC3-4C25-F1BB-0768-E78BE4A3F65C}"/>
                </a:ext>
              </a:extLst>
            </p:cNvPr>
            <p:cNvSpPr txBox="1"/>
            <p:nvPr userDrawn="1"/>
          </p:nvSpPr>
          <p:spPr>
            <a:xfrm>
              <a:off x="6234553" y="4320875"/>
              <a:ext cx="1240157" cy="64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OM" sz="3600" dirty="0"/>
                <a:t>55%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8EB4F0A-4C08-423B-AD96-3D610B6B9036}"/>
              </a:ext>
            </a:extLst>
          </p:cNvPr>
          <p:cNvGrpSpPr/>
          <p:nvPr/>
        </p:nvGrpSpPr>
        <p:grpSpPr>
          <a:xfrm>
            <a:off x="2058547" y="6112212"/>
            <a:ext cx="9102666" cy="1015663"/>
            <a:chOff x="2051050" y="4130675"/>
            <a:chExt cx="9102666" cy="1015663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0BC3BEAF-F98D-1363-4BA9-8707ABB32C06}"/>
                </a:ext>
              </a:extLst>
            </p:cNvPr>
            <p:cNvSpPr/>
            <p:nvPr userDrawn="1"/>
          </p:nvSpPr>
          <p:spPr>
            <a:xfrm>
              <a:off x="3233716" y="4320875"/>
              <a:ext cx="7920000" cy="64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OM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99F0253A-55F2-0E90-F4EB-72665FC90462}"/>
                </a:ext>
              </a:extLst>
            </p:cNvPr>
            <p:cNvSpPr/>
            <p:nvPr userDrawn="1"/>
          </p:nvSpPr>
          <p:spPr>
            <a:xfrm>
              <a:off x="3233716" y="4320875"/>
              <a:ext cx="6970734" cy="648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OM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7C872D6-7864-38FC-110C-843BA371C8F9}"/>
                </a:ext>
              </a:extLst>
            </p:cNvPr>
            <p:cNvSpPr/>
            <p:nvPr userDrawn="1"/>
          </p:nvSpPr>
          <p:spPr>
            <a:xfrm>
              <a:off x="9474618" y="4161829"/>
              <a:ext cx="959446" cy="9594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OM" dirty="0"/>
            </a:p>
          </p:txBody>
        </p:sp>
        <p:sp>
          <p:nvSpPr>
            <p:cNvPr id="21" name="TextBox 42">
              <a:extLst>
                <a:ext uri="{FF2B5EF4-FFF2-40B4-BE49-F238E27FC236}">
                  <a16:creationId xmlns:a16="http://schemas.microsoft.com/office/drawing/2014/main" id="{DBF18CEE-513A-A1C6-3FF2-12BFBD92C835}"/>
                </a:ext>
              </a:extLst>
            </p:cNvPr>
            <p:cNvSpPr txBox="1"/>
            <p:nvPr userDrawn="1"/>
          </p:nvSpPr>
          <p:spPr>
            <a:xfrm>
              <a:off x="2051050" y="4130675"/>
              <a:ext cx="12117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OM" sz="60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03</a:t>
              </a:r>
            </a:p>
          </p:txBody>
        </p:sp>
        <p:sp>
          <p:nvSpPr>
            <p:cNvPr id="22" name="TextBox 43">
              <a:extLst>
                <a:ext uri="{FF2B5EF4-FFF2-40B4-BE49-F238E27FC236}">
                  <a16:creationId xmlns:a16="http://schemas.microsoft.com/office/drawing/2014/main" id="{991F38BA-09C8-01CE-F370-F9F69F08B712}"/>
                </a:ext>
              </a:extLst>
            </p:cNvPr>
            <p:cNvSpPr txBox="1"/>
            <p:nvPr userDrawn="1"/>
          </p:nvSpPr>
          <p:spPr>
            <a:xfrm>
              <a:off x="8063354" y="4320875"/>
              <a:ext cx="1292770" cy="64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OM" sz="3600" dirty="0"/>
                <a:t>90%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3279DE-AA46-6E2E-AF2D-519D57A6F048}"/>
              </a:ext>
            </a:extLst>
          </p:cNvPr>
          <p:cNvGrpSpPr/>
          <p:nvPr/>
        </p:nvGrpSpPr>
        <p:grpSpPr>
          <a:xfrm>
            <a:off x="2058547" y="7128212"/>
            <a:ext cx="9102666" cy="1015663"/>
            <a:chOff x="2051050" y="4130675"/>
            <a:chExt cx="9102666" cy="1015663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7A95B271-2E42-BD09-EBF4-AD625234A6D2}"/>
                </a:ext>
              </a:extLst>
            </p:cNvPr>
            <p:cNvSpPr/>
            <p:nvPr userDrawn="1"/>
          </p:nvSpPr>
          <p:spPr>
            <a:xfrm>
              <a:off x="3233716" y="4320875"/>
              <a:ext cx="7920000" cy="64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OM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D82F05F8-74AD-7B24-932C-B1E6B1F945CD}"/>
                </a:ext>
              </a:extLst>
            </p:cNvPr>
            <p:cNvSpPr/>
            <p:nvPr userDrawn="1"/>
          </p:nvSpPr>
          <p:spPr>
            <a:xfrm>
              <a:off x="3233716" y="4320875"/>
              <a:ext cx="5446734" cy="648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OM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8BF08EB-BEA1-6BD7-58D6-A98506773779}"/>
                </a:ext>
              </a:extLst>
            </p:cNvPr>
            <p:cNvSpPr/>
            <p:nvPr userDrawn="1"/>
          </p:nvSpPr>
          <p:spPr>
            <a:xfrm>
              <a:off x="7963956" y="4161829"/>
              <a:ext cx="959446" cy="9594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OM" dirty="0"/>
            </a:p>
          </p:txBody>
        </p:sp>
        <p:sp>
          <p:nvSpPr>
            <p:cNvPr id="27" name="TextBox 48">
              <a:extLst>
                <a:ext uri="{FF2B5EF4-FFF2-40B4-BE49-F238E27FC236}">
                  <a16:creationId xmlns:a16="http://schemas.microsoft.com/office/drawing/2014/main" id="{20E793CE-3D72-552D-08FB-634E315BF7D4}"/>
                </a:ext>
              </a:extLst>
            </p:cNvPr>
            <p:cNvSpPr txBox="1"/>
            <p:nvPr userDrawn="1"/>
          </p:nvSpPr>
          <p:spPr>
            <a:xfrm>
              <a:off x="2051050" y="4130675"/>
              <a:ext cx="11355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OM" sz="60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04</a:t>
              </a:r>
            </a:p>
          </p:txBody>
        </p:sp>
        <p:sp>
          <p:nvSpPr>
            <p:cNvPr id="28" name="TextBox 49">
              <a:extLst>
                <a:ext uri="{FF2B5EF4-FFF2-40B4-BE49-F238E27FC236}">
                  <a16:creationId xmlns:a16="http://schemas.microsoft.com/office/drawing/2014/main" id="{6073B0C9-4786-3F64-1D6F-558D3829963F}"/>
                </a:ext>
              </a:extLst>
            </p:cNvPr>
            <p:cNvSpPr txBox="1"/>
            <p:nvPr userDrawn="1"/>
          </p:nvSpPr>
          <p:spPr>
            <a:xfrm>
              <a:off x="6615553" y="4320875"/>
              <a:ext cx="1289155" cy="64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OM" sz="3600" dirty="0"/>
                <a:t>60%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65C5B4A-71AD-019C-1695-E041647B5911}"/>
              </a:ext>
            </a:extLst>
          </p:cNvPr>
          <p:cNvGrpSpPr/>
          <p:nvPr/>
        </p:nvGrpSpPr>
        <p:grpSpPr>
          <a:xfrm>
            <a:off x="2058547" y="8144212"/>
            <a:ext cx="9205952" cy="1015663"/>
            <a:chOff x="2051050" y="4130675"/>
            <a:chExt cx="9205952" cy="1015663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4EADC32E-A1A3-64AA-D9CD-B11A115A4B9E}"/>
                </a:ext>
              </a:extLst>
            </p:cNvPr>
            <p:cNvSpPr/>
            <p:nvPr userDrawn="1"/>
          </p:nvSpPr>
          <p:spPr>
            <a:xfrm>
              <a:off x="3233716" y="4320875"/>
              <a:ext cx="7920000" cy="64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OM"/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3AF2139A-4DF0-86A9-0DA6-BC6FC2EE78FC}"/>
                </a:ext>
              </a:extLst>
            </p:cNvPr>
            <p:cNvSpPr/>
            <p:nvPr userDrawn="1"/>
          </p:nvSpPr>
          <p:spPr>
            <a:xfrm>
              <a:off x="3233716" y="4320875"/>
              <a:ext cx="7580334" cy="648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OM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F9D39F0-7292-11D3-6DF1-A6E4C850597D}"/>
                </a:ext>
              </a:extLst>
            </p:cNvPr>
            <p:cNvSpPr/>
            <p:nvPr userDrawn="1"/>
          </p:nvSpPr>
          <p:spPr>
            <a:xfrm>
              <a:off x="10297556" y="4161829"/>
              <a:ext cx="959446" cy="9594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OM" dirty="0"/>
            </a:p>
          </p:txBody>
        </p:sp>
        <p:sp>
          <p:nvSpPr>
            <p:cNvPr id="33" name="TextBox 54">
              <a:extLst>
                <a:ext uri="{FF2B5EF4-FFF2-40B4-BE49-F238E27FC236}">
                  <a16:creationId xmlns:a16="http://schemas.microsoft.com/office/drawing/2014/main" id="{75404E48-A1C6-CB92-6B84-24FCA9E92A2F}"/>
                </a:ext>
              </a:extLst>
            </p:cNvPr>
            <p:cNvSpPr txBox="1"/>
            <p:nvPr userDrawn="1"/>
          </p:nvSpPr>
          <p:spPr>
            <a:xfrm>
              <a:off x="2051050" y="4130675"/>
              <a:ext cx="12117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OM" sz="60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05</a:t>
              </a:r>
            </a:p>
          </p:txBody>
        </p:sp>
        <p:sp>
          <p:nvSpPr>
            <p:cNvPr id="34" name="TextBox 55">
              <a:extLst>
                <a:ext uri="{FF2B5EF4-FFF2-40B4-BE49-F238E27FC236}">
                  <a16:creationId xmlns:a16="http://schemas.microsoft.com/office/drawing/2014/main" id="{B0DBA0EA-EB7E-55DF-5520-50A90ADC2E16}"/>
                </a:ext>
              </a:extLst>
            </p:cNvPr>
            <p:cNvSpPr txBox="1"/>
            <p:nvPr userDrawn="1"/>
          </p:nvSpPr>
          <p:spPr>
            <a:xfrm>
              <a:off x="8672953" y="4320875"/>
              <a:ext cx="16076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OM" sz="3600" dirty="0"/>
                <a:t>100%</a:t>
              </a:r>
            </a:p>
          </p:txBody>
        </p:sp>
      </p:grpSp>
      <p:sp>
        <p:nvSpPr>
          <p:cNvPr id="5" name="Text Placeholder 13">
            <a:hlinkClick r:id="rId3"/>
            <a:extLst>
              <a:ext uri="{FF2B5EF4-FFF2-40B4-BE49-F238E27FC236}">
                <a16:creationId xmlns:a16="http://schemas.microsoft.com/office/drawing/2014/main" id="{F389A4B6-1591-4638-C62E-896848D547BA}"/>
              </a:ext>
            </a:extLst>
          </p:cNvPr>
          <p:cNvSpPr txBox="1">
            <a:spLocks/>
          </p:cNvSpPr>
          <p:nvPr/>
        </p:nvSpPr>
        <p:spPr>
          <a:xfrm>
            <a:off x="1142336" y="10571516"/>
            <a:ext cx="2375562" cy="400110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omancables.com</a:t>
            </a:r>
            <a:endParaRPr lang="en-OM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5F48C0-8FBD-3E51-BE6C-A712CB1550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en-OM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BB4629-6C21-D31F-5C99-310F9DB942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OM"/>
          </a:p>
        </p:txBody>
      </p:sp>
      <p:graphicFrame>
        <p:nvGraphicFramePr>
          <p:cNvPr id="4" name="Table Placeholder 10">
            <a:extLst>
              <a:ext uri="{FF2B5EF4-FFF2-40B4-BE49-F238E27FC236}">
                <a16:creationId xmlns:a16="http://schemas.microsoft.com/office/drawing/2014/main" id="{B2D27805-8A32-9242-5218-95F978BF5F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7274134"/>
              </p:ext>
            </p:extLst>
          </p:nvPr>
        </p:nvGraphicFramePr>
        <p:xfrm>
          <a:off x="1619250" y="3469872"/>
          <a:ext cx="16813202" cy="614960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55800">
                  <a:extLst>
                    <a:ext uri="{9D8B030D-6E8A-4147-A177-3AD203B41FA5}">
                      <a16:colId xmlns:a16="http://schemas.microsoft.com/office/drawing/2014/main" val="2961297964"/>
                    </a:ext>
                  </a:extLst>
                </a:gridCol>
                <a:gridCol w="1061243">
                  <a:extLst>
                    <a:ext uri="{9D8B030D-6E8A-4147-A177-3AD203B41FA5}">
                      <a16:colId xmlns:a16="http://schemas.microsoft.com/office/drawing/2014/main" val="284045589"/>
                    </a:ext>
                  </a:extLst>
                </a:gridCol>
                <a:gridCol w="1061243">
                  <a:extLst>
                    <a:ext uri="{9D8B030D-6E8A-4147-A177-3AD203B41FA5}">
                      <a16:colId xmlns:a16="http://schemas.microsoft.com/office/drawing/2014/main" val="3981210605"/>
                    </a:ext>
                  </a:extLst>
                </a:gridCol>
                <a:gridCol w="1061243">
                  <a:extLst>
                    <a:ext uri="{9D8B030D-6E8A-4147-A177-3AD203B41FA5}">
                      <a16:colId xmlns:a16="http://schemas.microsoft.com/office/drawing/2014/main" val="674317317"/>
                    </a:ext>
                  </a:extLst>
                </a:gridCol>
                <a:gridCol w="1061243">
                  <a:extLst>
                    <a:ext uri="{9D8B030D-6E8A-4147-A177-3AD203B41FA5}">
                      <a16:colId xmlns:a16="http://schemas.microsoft.com/office/drawing/2014/main" val="3709393511"/>
                    </a:ext>
                  </a:extLst>
                </a:gridCol>
                <a:gridCol w="1061243">
                  <a:extLst>
                    <a:ext uri="{9D8B030D-6E8A-4147-A177-3AD203B41FA5}">
                      <a16:colId xmlns:a16="http://schemas.microsoft.com/office/drawing/2014/main" val="2486214575"/>
                    </a:ext>
                  </a:extLst>
                </a:gridCol>
                <a:gridCol w="1061243">
                  <a:extLst>
                    <a:ext uri="{9D8B030D-6E8A-4147-A177-3AD203B41FA5}">
                      <a16:colId xmlns:a16="http://schemas.microsoft.com/office/drawing/2014/main" val="1832611804"/>
                    </a:ext>
                  </a:extLst>
                </a:gridCol>
                <a:gridCol w="1061243">
                  <a:extLst>
                    <a:ext uri="{9D8B030D-6E8A-4147-A177-3AD203B41FA5}">
                      <a16:colId xmlns:a16="http://schemas.microsoft.com/office/drawing/2014/main" val="2435875802"/>
                    </a:ext>
                  </a:extLst>
                </a:gridCol>
                <a:gridCol w="1061243">
                  <a:extLst>
                    <a:ext uri="{9D8B030D-6E8A-4147-A177-3AD203B41FA5}">
                      <a16:colId xmlns:a16="http://schemas.microsoft.com/office/drawing/2014/main" val="2184809988"/>
                    </a:ext>
                  </a:extLst>
                </a:gridCol>
                <a:gridCol w="1061243">
                  <a:extLst>
                    <a:ext uri="{9D8B030D-6E8A-4147-A177-3AD203B41FA5}">
                      <a16:colId xmlns:a16="http://schemas.microsoft.com/office/drawing/2014/main" val="1739185635"/>
                    </a:ext>
                  </a:extLst>
                </a:gridCol>
                <a:gridCol w="1061243">
                  <a:extLst>
                    <a:ext uri="{9D8B030D-6E8A-4147-A177-3AD203B41FA5}">
                      <a16:colId xmlns:a16="http://schemas.microsoft.com/office/drawing/2014/main" val="3578523289"/>
                    </a:ext>
                  </a:extLst>
                </a:gridCol>
                <a:gridCol w="1061243">
                  <a:extLst>
                    <a:ext uri="{9D8B030D-6E8A-4147-A177-3AD203B41FA5}">
                      <a16:colId xmlns:a16="http://schemas.microsoft.com/office/drawing/2014/main" val="219458298"/>
                    </a:ext>
                  </a:extLst>
                </a:gridCol>
                <a:gridCol w="1061243">
                  <a:extLst>
                    <a:ext uri="{9D8B030D-6E8A-4147-A177-3AD203B41FA5}">
                      <a16:colId xmlns:a16="http://schemas.microsoft.com/office/drawing/2014/main" val="1434705819"/>
                    </a:ext>
                  </a:extLst>
                </a:gridCol>
                <a:gridCol w="1061243">
                  <a:extLst>
                    <a:ext uri="{9D8B030D-6E8A-4147-A177-3AD203B41FA5}">
                      <a16:colId xmlns:a16="http://schemas.microsoft.com/office/drawing/2014/main" val="671777989"/>
                    </a:ext>
                  </a:extLst>
                </a:gridCol>
                <a:gridCol w="1061243">
                  <a:extLst>
                    <a:ext uri="{9D8B030D-6E8A-4147-A177-3AD203B41FA5}">
                      <a16:colId xmlns:a16="http://schemas.microsoft.com/office/drawing/2014/main" val="3989355518"/>
                    </a:ext>
                  </a:extLst>
                </a:gridCol>
              </a:tblGrid>
              <a:tr h="416963">
                <a:tc gridSpan="4">
                  <a:txBody>
                    <a:bodyPr/>
                    <a:lstStyle/>
                    <a:p>
                      <a:endParaRPr lang="en-OM" sz="1800" dirty="0"/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OM" sz="2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OM" sz="2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OM" sz="2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Bottom-up Region view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OM" sz="1800" dirty="0"/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OM" sz="1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Top-down HO view</a:t>
                      </a:r>
                      <a:endParaRPr lang="en-OM" sz="1800" dirty="0"/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  <a:lumOff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OM" sz="1800" dirty="0"/>
                    </a:p>
                  </a:txBody>
                  <a:tcPr marL="36000" marR="36000" marT="36000" marB="36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  <a:lumOff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OM" sz="1800" dirty="0"/>
                    </a:p>
                  </a:txBody>
                  <a:tcPr marL="36000" marR="36000" marT="36000" marB="36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  <a:lumOff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OM" sz="1800" dirty="0"/>
                    </a:p>
                  </a:txBody>
                  <a:tcPr marL="36000" marR="36000" marT="36000" marB="36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OM" sz="1800" dirty="0"/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184444"/>
                  </a:ext>
                </a:extLst>
              </a:tr>
              <a:tr h="3660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Middle East Africa</a:t>
                      </a:r>
                      <a:b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Russia &amp; Turkey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Actual</a:t>
                      </a:r>
                    </a:p>
                  </a:txBody>
                  <a:tcPr marL="0" marR="7200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Actual</a:t>
                      </a:r>
                    </a:p>
                  </a:txBody>
                  <a:tcPr marL="0" marR="7200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RF_OCT</a:t>
                      </a:r>
                      <a:endParaRPr lang="en-OM" sz="1800" dirty="0"/>
                    </a:p>
                  </a:txBody>
                  <a:tcPr marL="0" marR="7200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OM" sz="1800" dirty="0"/>
                        <a:t>MP</a:t>
                      </a:r>
                    </a:p>
                  </a:txBody>
                  <a:tcPr marL="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OM" sz="1800" dirty="0"/>
                        <a:t>4YP</a:t>
                      </a:r>
                    </a:p>
                  </a:txBody>
                  <a:tcPr marL="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OM" sz="1800" dirty="0"/>
                        <a:t>4YP</a:t>
                      </a:r>
                    </a:p>
                  </a:txBody>
                  <a:tcPr marL="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OM" sz="1800" dirty="0"/>
                        <a:t>4YP</a:t>
                      </a:r>
                    </a:p>
                  </a:txBody>
                  <a:tcPr marL="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OM" sz="1800" dirty="0"/>
                        <a:t>CAGR</a:t>
                      </a:r>
                    </a:p>
                  </a:txBody>
                  <a:tcPr marL="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OM" sz="1800" dirty="0"/>
                    </a:p>
                  </a:txBody>
                  <a:tcPr marL="0" marR="7200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OM" sz="1800" dirty="0"/>
                        <a:t>MP</a:t>
                      </a:r>
                    </a:p>
                  </a:txBody>
                  <a:tcPr marL="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OM" sz="1800" dirty="0"/>
                        <a:t>4YP</a:t>
                      </a:r>
                    </a:p>
                  </a:txBody>
                  <a:tcPr marL="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OM" sz="1800" dirty="0"/>
                        <a:t>4YP</a:t>
                      </a:r>
                    </a:p>
                  </a:txBody>
                  <a:tcPr marL="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OM" sz="1800" dirty="0"/>
                        <a:t>4YP</a:t>
                      </a:r>
                    </a:p>
                  </a:txBody>
                  <a:tcPr marL="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OM" sz="1800" dirty="0"/>
                        <a:t>CAGR</a:t>
                      </a:r>
                    </a:p>
                  </a:txBody>
                  <a:tcPr marL="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527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OM" sz="1800" dirty="0"/>
                        <a:t>EUR Reporting</a:t>
                      </a: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2022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507846" rtl="0" eaLnBrk="1" latinLnBrk="0" hangingPunct="1"/>
                      <a:r>
                        <a:rPr lang="en-OM" sz="1800" dirty="0"/>
                        <a:t>2023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507846" rtl="0" eaLnBrk="1" latinLnBrk="0" hangingPunct="1"/>
                      <a:r>
                        <a:rPr lang="en-OM" sz="1800" dirty="0"/>
                        <a:t>2024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OM" sz="1800" dirty="0"/>
                        <a:t>2025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1507846" rtl="0" eaLnBrk="1" latinLnBrk="0" hangingPunct="1"/>
                      <a:r>
                        <a:rPr lang="en-OM" sz="1800" dirty="0"/>
                        <a:t>2026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1507846" rtl="0" eaLnBrk="1" latinLnBrk="0" hangingPunct="1"/>
                      <a:r>
                        <a:rPr lang="en-OM" sz="1800" dirty="0"/>
                        <a:t>2027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1507846" rtl="0" eaLnBrk="1" latinLnBrk="0" hangingPunct="1"/>
                      <a:r>
                        <a:rPr lang="en-OM" sz="1800" dirty="0"/>
                        <a:t>2028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OM" sz="1800" dirty="0"/>
                        <a:t>24-28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OM" sz="1800" dirty="0"/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OM" sz="1800" dirty="0"/>
                        <a:t>2025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1507846" rtl="0" eaLnBrk="1" latinLnBrk="0" hangingPunct="1"/>
                      <a:r>
                        <a:rPr lang="en-OM" sz="1800" dirty="0"/>
                        <a:t>2026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1507846" rtl="0" eaLnBrk="1" latinLnBrk="0" hangingPunct="1"/>
                      <a:r>
                        <a:rPr lang="en-OM" sz="1800" dirty="0"/>
                        <a:t>2027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1507846" rtl="0" eaLnBrk="1" latinLnBrk="0" hangingPunct="1"/>
                      <a:r>
                        <a:rPr lang="en-OM" sz="1800" dirty="0"/>
                        <a:t>2028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OM" sz="1800" dirty="0"/>
                        <a:t>24-28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268776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OM" sz="1400" dirty="0"/>
                        <a:t>Optical</a:t>
                      </a: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507846" rtl="0" eaLnBrk="1" latinLnBrk="0" hangingPunct="1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8789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00" dirty="0" err="1"/>
                        <a:t>kRkm</a:t>
                      </a:r>
                      <a:endParaRPr lang="en-OM" sz="1400" dirty="0"/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507846" rtl="0" eaLnBrk="1" latinLnBrk="0" hangingPunct="1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1345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OM" sz="1400" dirty="0"/>
                        <a:t>Net Sales</a:t>
                      </a: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94723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00" dirty="0"/>
                        <a:t>CM €</a:t>
                      </a:r>
                      <a:r>
                        <a:rPr lang="en-US" sz="1400" dirty="0" err="1"/>
                        <a:t>Fkm</a:t>
                      </a:r>
                      <a:endParaRPr lang="en-OM" sz="1400" dirty="0"/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143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00" dirty="0"/>
                        <a:t>CM%</a:t>
                      </a:r>
                      <a:endParaRPr lang="en-OM" sz="1400" dirty="0"/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507846" rtl="0" eaLnBrk="1" latinLnBrk="0" hangingPunct="1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000231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507846" rtl="0" eaLnBrk="1" latinLnBrk="0" hangingPunct="1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727529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00" dirty="0"/>
                        <a:t>Telecom Copper</a:t>
                      </a:r>
                      <a:endParaRPr lang="en-OM" sz="1400" dirty="0"/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507846" rtl="0" eaLnBrk="1" latinLnBrk="0" hangingPunct="1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507846" rtl="0" eaLnBrk="1" latinLnBrk="0" hangingPunct="1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648824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00" dirty="0" err="1"/>
                        <a:t>kRkm</a:t>
                      </a:r>
                      <a:endParaRPr lang="en-OM" sz="1400" dirty="0"/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33745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OM" sz="1400" dirty="0"/>
                        <a:t>Net Sales</a:t>
                      </a: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6246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00" dirty="0"/>
                        <a:t>CM €</a:t>
                      </a:r>
                      <a:r>
                        <a:rPr lang="en-US" sz="1400" dirty="0" err="1"/>
                        <a:t>Fkm</a:t>
                      </a:r>
                      <a:endParaRPr lang="en-OM" sz="1400" dirty="0"/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2385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00" dirty="0"/>
                        <a:t>CM%</a:t>
                      </a:r>
                      <a:endParaRPr lang="en-OM" sz="1400" dirty="0"/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3637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507846" rtl="0" eaLnBrk="1" latinLnBrk="0" hangingPunct="1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134524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00" dirty="0"/>
                        <a:t>Telecom Copper</a:t>
                      </a:r>
                      <a:endParaRPr lang="en-OM" sz="1400" dirty="0"/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507846" rtl="0" eaLnBrk="1" latinLnBrk="0" hangingPunct="1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8681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00" dirty="0" err="1"/>
                        <a:t>kRkm</a:t>
                      </a:r>
                      <a:endParaRPr lang="en-OM" sz="1400" dirty="0"/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45898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OM" sz="1400" dirty="0"/>
                        <a:t>Net Sales</a:t>
                      </a: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09559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400" dirty="0"/>
                        <a:t>CM €</a:t>
                      </a:r>
                      <a:r>
                        <a:rPr lang="en-US" sz="1400" dirty="0" err="1"/>
                        <a:t>Fkm</a:t>
                      </a:r>
                      <a:endParaRPr lang="en-OM" sz="1400" dirty="0"/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23166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OM" sz="1400" dirty="0"/>
                        <a:t>CM%</a:t>
                      </a: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1507846" rtl="0" eaLnBrk="1" latinLnBrk="0" hangingPunct="1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1507846" rtl="0" eaLnBrk="1" latinLnBrk="0" hangingPunct="1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507846" rtl="0" eaLnBrk="1" latinLnBrk="0" hangingPunct="1"/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OM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81993"/>
                  </a:ext>
                </a:extLst>
              </a:tr>
            </a:tbl>
          </a:graphicData>
        </a:graphic>
      </p:graphicFrame>
      <p:sp>
        <p:nvSpPr>
          <p:cNvPr id="5" name="Text Placeholder 13">
            <a:hlinkClick r:id="rId2"/>
            <a:extLst>
              <a:ext uri="{FF2B5EF4-FFF2-40B4-BE49-F238E27FC236}">
                <a16:creationId xmlns:a16="http://schemas.microsoft.com/office/drawing/2014/main" id="{2865B904-71EB-0F41-3479-DBE04DDB51CF}"/>
              </a:ext>
            </a:extLst>
          </p:cNvPr>
          <p:cNvSpPr txBox="1">
            <a:spLocks/>
          </p:cNvSpPr>
          <p:nvPr/>
        </p:nvSpPr>
        <p:spPr>
          <a:xfrm>
            <a:off x="1142336" y="10571516"/>
            <a:ext cx="2375562" cy="400110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omancables.com</a:t>
            </a:r>
            <a:endParaRPr lang="en-OM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84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96674E5-CA31-042D-DD9C-DB409A4CEB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304DC4-04FF-EA68-4C60-5078C56F1A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3BB0F8-69FB-F60C-D1D7-66BF87571E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033250" y="7254875"/>
            <a:ext cx="6470750" cy="2083318"/>
          </a:xfrm>
        </p:spPr>
        <p:txBody>
          <a:bodyPr>
            <a:normAutofit/>
          </a:bodyPr>
          <a:lstStyle/>
          <a:p>
            <a:pPr marL="40005" marR="5080" indent="0" algn="just">
              <a:lnSpc>
                <a:spcPct val="100000"/>
              </a:lnSpc>
              <a:spcBef>
                <a:spcPts val="95"/>
              </a:spcBef>
            </a:pPr>
            <a:r>
              <a:rPr lang="en-US" dirty="0">
                <a:solidFill>
                  <a:srgbClr val="57585B"/>
                </a:solidFill>
                <a:cs typeface="Futura PT Bold"/>
              </a:rPr>
              <a:t>Lorem</a:t>
            </a:r>
            <a:r>
              <a:rPr lang="en-US" spc="-7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ipsum</a:t>
            </a:r>
            <a:r>
              <a:rPr lang="en-US" spc="-7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pc="-7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sit</a:t>
            </a:r>
            <a:r>
              <a:rPr lang="en-US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amet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pc="-7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consectetuer</a:t>
            </a:r>
            <a:r>
              <a:rPr lang="en-US" spc="-7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adipiscing</a:t>
            </a:r>
            <a:r>
              <a:rPr lang="en-US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10" dirty="0" err="1">
                <a:solidFill>
                  <a:srgbClr val="57585B"/>
                </a:solidFill>
                <a:cs typeface="Futura PT Bold"/>
              </a:rPr>
              <a:t>elit</a:t>
            </a:r>
            <a:r>
              <a:rPr lang="en-US" spc="-10" dirty="0">
                <a:solidFill>
                  <a:srgbClr val="57585B"/>
                </a:solidFill>
                <a:cs typeface="Futura PT Bold"/>
              </a:rPr>
              <a:t>,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sed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diam</a:t>
            </a:r>
            <a:r>
              <a:rPr lang="en-US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nonummy</a:t>
            </a:r>
            <a:r>
              <a:rPr lang="en-US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nibh</a:t>
            </a:r>
            <a:r>
              <a:rPr lang="en-US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euismod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tincidunt</a:t>
            </a:r>
            <a:r>
              <a:rPr lang="en-US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10" dirty="0" err="1">
                <a:solidFill>
                  <a:srgbClr val="57585B"/>
                </a:solidFill>
                <a:cs typeface="Futura PT Bold"/>
              </a:rPr>
              <a:t>laoreet</a:t>
            </a:r>
            <a:r>
              <a:rPr lang="en-US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magna</a:t>
            </a:r>
            <a:r>
              <a:rPr lang="en-US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aliquam</a:t>
            </a:r>
            <a:r>
              <a:rPr lang="en-US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erat</a:t>
            </a:r>
            <a:r>
              <a:rPr lang="en-US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10" dirty="0" err="1">
                <a:solidFill>
                  <a:srgbClr val="57585B"/>
                </a:solidFill>
                <a:cs typeface="Futura PT Bold"/>
              </a:rPr>
              <a:t>volutpat</a:t>
            </a:r>
            <a:r>
              <a:rPr lang="en-US" spc="-10" dirty="0">
                <a:solidFill>
                  <a:srgbClr val="57585B"/>
                </a:solidFill>
                <a:cs typeface="Futura PT Bold"/>
              </a:rPr>
              <a:t>.</a:t>
            </a:r>
            <a:endParaRPr lang="en-US" dirty="0">
              <a:cs typeface="Futura PT Bold"/>
            </a:endParaRPr>
          </a:p>
          <a:p>
            <a:pPr marL="12700" marR="17145" indent="0" algn="just">
              <a:lnSpc>
                <a:spcPct val="100499"/>
              </a:lnSpc>
            </a:pPr>
            <a:r>
              <a:rPr lang="en-US" sz="1800" dirty="0">
                <a:solidFill>
                  <a:schemeClr val="accent4"/>
                </a:solidFill>
                <a:cs typeface="Futura PT Medium"/>
              </a:rPr>
              <a:t>Lorem</a:t>
            </a:r>
            <a:r>
              <a:rPr lang="en-US" sz="1800" spc="-5" dirty="0">
                <a:solidFill>
                  <a:schemeClr val="accent4"/>
                </a:solidFill>
                <a:cs typeface="Futura PT Medium"/>
              </a:rPr>
              <a:t> </a:t>
            </a:r>
            <a:r>
              <a:rPr lang="en-US" sz="1800" dirty="0">
                <a:solidFill>
                  <a:schemeClr val="accent4"/>
                </a:solidFill>
                <a:cs typeface="Futura PT Medium"/>
              </a:rPr>
              <a:t>ipsum</a:t>
            </a:r>
            <a:r>
              <a:rPr lang="en-US" sz="1800" spc="-5" dirty="0">
                <a:solidFill>
                  <a:schemeClr val="accent4"/>
                </a:solidFill>
                <a:cs typeface="Futura PT Medium"/>
              </a:rPr>
              <a:t> </a:t>
            </a:r>
            <a:r>
              <a:rPr lang="en-US" sz="1800" dirty="0">
                <a:solidFill>
                  <a:schemeClr val="accent4"/>
                </a:solidFill>
                <a:cs typeface="Futura PT Medium"/>
              </a:rPr>
              <a:t>dolor</a:t>
            </a:r>
            <a:r>
              <a:rPr lang="en-US" sz="1800" spc="-5" dirty="0">
                <a:solidFill>
                  <a:schemeClr val="accent4"/>
                </a:solidFill>
                <a:cs typeface="Futura PT Medium"/>
              </a:rPr>
              <a:t> </a:t>
            </a:r>
            <a:r>
              <a:rPr lang="en-US" sz="1800" dirty="0">
                <a:solidFill>
                  <a:schemeClr val="accent4"/>
                </a:solidFill>
                <a:cs typeface="Futura PT Medium"/>
              </a:rPr>
              <a:t>sit </a:t>
            </a:r>
            <a:r>
              <a:rPr lang="en-US" sz="1800" dirty="0" err="1">
                <a:solidFill>
                  <a:schemeClr val="accent4"/>
                </a:solidFill>
                <a:cs typeface="Futura PT Medium"/>
              </a:rPr>
              <a:t>amet</a:t>
            </a:r>
            <a:r>
              <a:rPr lang="en-US" sz="1800" dirty="0">
                <a:solidFill>
                  <a:schemeClr val="accent4"/>
                </a:solidFill>
                <a:cs typeface="Futura PT Medium"/>
              </a:rPr>
              <a:t>,</a:t>
            </a:r>
            <a:r>
              <a:rPr lang="en-US" sz="1800" spc="-5" dirty="0">
                <a:solidFill>
                  <a:schemeClr val="accent4"/>
                </a:solidFill>
                <a:cs typeface="Futura PT Medium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cs typeface="Futura PT Medium"/>
              </a:rPr>
              <a:t>consectetuer</a:t>
            </a:r>
            <a:r>
              <a:rPr lang="en-US" sz="1800" spc="-5" dirty="0">
                <a:solidFill>
                  <a:schemeClr val="accent4"/>
                </a:solidFill>
                <a:cs typeface="Futura PT Medium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cs typeface="Futura PT Medium"/>
              </a:rPr>
              <a:t>adipiscing</a:t>
            </a:r>
            <a:r>
              <a:rPr lang="en-US" sz="1800" dirty="0">
                <a:solidFill>
                  <a:schemeClr val="accent4"/>
                </a:solidFill>
                <a:cs typeface="Futura PT Medium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cs typeface="Futura PT Medium"/>
              </a:rPr>
              <a:t>elit</a:t>
            </a:r>
            <a:r>
              <a:rPr lang="en-US" sz="1800" dirty="0">
                <a:solidFill>
                  <a:schemeClr val="accent4"/>
                </a:solidFill>
                <a:cs typeface="Futura PT Medium"/>
              </a:rPr>
              <a:t>,</a:t>
            </a:r>
            <a:r>
              <a:rPr lang="en-US" sz="1800" spc="-5" dirty="0">
                <a:solidFill>
                  <a:schemeClr val="accent4"/>
                </a:solidFill>
                <a:cs typeface="Futura PT Medium"/>
              </a:rPr>
              <a:t> </a:t>
            </a:r>
            <a:r>
              <a:rPr lang="en-US" sz="1800" dirty="0">
                <a:solidFill>
                  <a:schemeClr val="accent4"/>
                </a:solidFill>
                <a:cs typeface="Futura PT Medium"/>
              </a:rPr>
              <a:t>sed</a:t>
            </a:r>
            <a:r>
              <a:rPr lang="en-US" sz="1800" spc="-5" dirty="0">
                <a:solidFill>
                  <a:schemeClr val="accent4"/>
                </a:solidFill>
                <a:cs typeface="Futura PT Medium"/>
              </a:rPr>
              <a:t> </a:t>
            </a:r>
            <a:r>
              <a:rPr lang="en-US" sz="1800" spc="-20" dirty="0">
                <a:solidFill>
                  <a:schemeClr val="accent4"/>
                </a:solidFill>
                <a:cs typeface="Futura PT Medium"/>
              </a:rPr>
              <a:t>diam </a:t>
            </a:r>
            <a:r>
              <a:rPr lang="en-US" sz="1800" dirty="0" err="1">
                <a:solidFill>
                  <a:schemeClr val="accent4"/>
                </a:solidFill>
                <a:cs typeface="Futura PT Medium"/>
              </a:rPr>
              <a:t>nonummy</a:t>
            </a:r>
            <a:r>
              <a:rPr lang="en-US" sz="1800" spc="-35" dirty="0">
                <a:solidFill>
                  <a:schemeClr val="accent4"/>
                </a:solidFill>
                <a:cs typeface="Futura PT Medium"/>
              </a:rPr>
              <a:t> </a:t>
            </a:r>
            <a:r>
              <a:rPr lang="en-US" sz="1800" spc="-20" dirty="0" err="1">
                <a:solidFill>
                  <a:schemeClr val="accent4"/>
                </a:solidFill>
                <a:cs typeface="Futura PT Medium"/>
              </a:rPr>
              <a:t>nibh</a:t>
            </a:r>
            <a:endParaRPr lang="en-OM" sz="1800" dirty="0"/>
          </a:p>
        </p:txBody>
      </p:sp>
      <p:graphicFrame>
        <p:nvGraphicFramePr>
          <p:cNvPr id="7" name="Chart Placeholder 153">
            <a:extLst>
              <a:ext uri="{FF2B5EF4-FFF2-40B4-BE49-F238E27FC236}">
                <a16:creationId xmlns:a16="http://schemas.microsoft.com/office/drawing/2014/main" id="{F955453B-705D-A513-AF2E-AA1D21C867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6055156"/>
              </p:ext>
            </p:extLst>
          </p:nvPr>
        </p:nvGraphicFramePr>
        <p:xfrm>
          <a:off x="12185650" y="4054475"/>
          <a:ext cx="63246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Placeholder 152">
            <a:extLst>
              <a:ext uri="{FF2B5EF4-FFF2-40B4-BE49-F238E27FC236}">
                <a16:creationId xmlns:a16="http://schemas.microsoft.com/office/drawing/2014/main" id="{1B687508-C672-2ED3-91AF-F28504420B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8133451"/>
              </p:ext>
            </p:extLst>
          </p:nvPr>
        </p:nvGraphicFramePr>
        <p:xfrm>
          <a:off x="1746250" y="4054475"/>
          <a:ext cx="9651996" cy="51840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565721">
                  <a:extLst>
                    <a:ext uri="{9D8B030D-6E8A-4147-A177-3AD203B41FA5}">
                      <a16:colId xmlns:a16="http://schemas.microsoft.com/office/drawing/2014/main" val="789427190"/>
                    </a:ext>
                  </a:extLst>
                </a:gridCol>
                <a:gridCol w="1417255">
                  <a:extLst>
                    <a:ext uri="{9D8B030D-6E8A-4147-A177-3AD203B41FA5}">
                      <a16:colId xmlns:a16="http://schemas.microsoft.com/office/drawing/2014/main" val="3883596807"/>
                    </a:ext>
                  </a:extLst>
                </a:gridCol>
                <a:gridCol w="1417255">
                  <a:extLst>
                    <a:ext uri="{9D8B030D-6E8A-4147-A177-3AD203B41FA5}">
                      <a16:colId xmlns:a16="http://schemas.microsoft.com/office/drawing/2014/main" val="4015634287"/>
                    </a:ext>
                  </a:extLst>
                </a:gridCol>
                <a:gridCol w="1417255">
                  <a:extLst>
                    <a:ext uri="{9D8B030D-6E8A-4147-A177-3AD203B41FA5}">
                      <a16:colId xmlns:a16="http://schemas.microsoft.com/office/drawing/2014/main" val="954083922"/>
                    </a:ext>
                  </a:extLst>
                </a:gridCol>
                <a:gridCol w="1417255">
                  <a:extLst>
                    <a:ext uri="{9D8B030D-6E8A-4147-A177-3AD203B41FA5}">
                      <a16:colId xmlns:a16="http://schemas.microsoft.com/office/drawing/2014/main" val="4097573059"/>
                    </a:ext>
                  </a:extLst>
                </a:gridCol>
                <a:gridCol w="1417255">
                  <a:extLst>
                    <a:ext uri="{9D8B030D-6E8A-4147-A177-3AD203B41FA5}">
                      <a16:colId xmlns:a16="http://schemas.microsoft.com/office/drawing/2014/main" val="2601022668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en-OM" sz="1800" dirty="0"/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sz="1800" dirty="0">
                          <a:latin typeface="+mj-lt"/>
                        </a:rPr>
                        <a:t>2019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sz="1800" dirty="0">
                          <a:latin typeface="+mj-lt"/>
                        </a:rPr>
                        <a:t>2020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sz="1800" dirty="0">
                          <a:latin typeface="+mj-lt"/>
                        </a:rPr>
                        <a:t>2021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sz="1800" dirty="0">
                          <a:latin typeface="+mj-lt"/>
                        </a:rPr>
                        <a:t>2022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sz="1800" dirty="0">
                          <a:latin typeface="+mj-lt"/>
                        </a:rPr>
                        <a:t>2023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57827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lang="en-OM" sz="1800" dirty="0"/>
                        <a:t>Row Title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sz="1800" dirty="0"/>
                        <a:t>$10,000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OM" sz="1800" dirty="0"/>
                        <a:t>$10,000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OM" sz="1800" dirty="0"/>
                        <a:t>$10,000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OM" sz="1800" dirty="0"/>
                        <a:t>$10,000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OM" sz="1800" dirty="0"/>
                        <a:t>$10,000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26688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OM" sz="1800" dirty="0"/>
                        <a:t>Row Title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OM" sz="1800" dirty="0"/>
                        <a:t>$10,000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sz="1800" dirty="0"/>
                        <a:t>$10,000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sz="1800" dirty="0"/>
                        <a:t>$10,000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sz="1800" dirty="0"/>
                        <a:t>$10,000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5000"/>
                        <a:lumOff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sz="1800" dirty="0"/>
                        <a:t>$10,000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0832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OM" sz="1800" dirty="0"/>
                        <a:t>Row Title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sz="1800" dirty="0"/>
                        <a:t>$10,000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sz="1800" dirty="0"/>
                        <a:t>$10,000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sz="1800" dirty="0"/>
                        <a:t>$10,000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sz="1800" dirty="0"/>
                        <a:t>$10,000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sz="1800" dirty="0"/>
                        <a:t>$10,000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09367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OM" sz="1800" dirty="0"/>
                        <a:t>Row Title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sz="1800" dirty="0"/>
                        <a:t>$10,000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sz="1800" dirty="0"/>
                        <a:t>$10,000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sz="1800" dirty="0"/>
                        <a:t>$10,000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sz="1800" dirty="0"/>
                        <a:t>$10,000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5000"/>
                        <a:lumOff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sz="1800" dirty="0"/>
                        <a:t>$10,000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56834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OM" sz="1800" dirty="0"/>
                        <a:t>Row Title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sz="1800" dirty="0"/>
                        <a:t>$10,000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sz="1800" dirty="0"/>
                        <a:t>$10,000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sz="1800" dirty="0"/>
                        <a:t>$10,000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sz="1800" dirty="0"/>
                        <a:t>$10,000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sz="1800" dirty="0"/>
                        <a:t>$10,000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01060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OM" sz="1800" dirty="0"/>
                        <a:t>Row Title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sz="1800" dirty="0"/>
                        <a:t>$10,000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sz="1800" dirty="0"/>
                        <a:t>$10,000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sz="1800" dirty="0"/>
                        <a:t>$10,000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sz="1800" dirty="0"/>
                        <a:t>$10,000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5000"/>
                        <a:lumOff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sz="1800" dirty="0"/>
                        <a:t>$10,000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32790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OM" sz="1800" dirty="0"/>
                        <a:t>Row Title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sz="1800" dirty="0"/>
                        <a:t>$10,000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sz="1800" dirty="0"/>
                        <a:t>$10,000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sz="1800" dirty="0"/>
                        <a:t>$10,000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sz="1800" dirty="0"/>
                        <a:t>$10,000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sz="1800" dirty="0"/>
                        <a:t>$10,000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5249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OM" sz="1800" dirty="0"/>
                        <a:t>Row Title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sz="1800" dirty="0"/>
                        <a:t>$10,000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sz="1800" dirty="0"/>
                        <a:t>$10,000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sz="1800" dirty="0"/>
                        <a:t>$10,000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sz="1800" dirty="0"/>
                        <a:t>$10,000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5000"/>
                        <a:lumOff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sz="1800" dirty="0"/>
                        <a:t>$10,000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792514"/>
                  </a:ext>
                </a:extLst>
              </a:tr>
            </a:tbl>
          </a:graphicData>
        </a:graphic>
      </p:graphicFrame>
      <p:sp>
        <p:nvSpPr>
          <p:cNvPr id="4" name="Text Placeholder 13">
            <a:hlinkClick r:id="rId3"/>
            <a:extLst>
              <a:ext uri="{FF2B5EF4-FFF2-40B4-BE49-F238E27FC236}">
                <a16:creationId xmlns:a16="http://schemas.microsoft.com/office/drawing/2014/main" id="{1EE663A3-FC69-022E-37F0-4AE9A3CEAEE5}"/>
              </a:ext>
            </a:extLst>
          </p:cNvPr>
          <p:cNvSpPr txBox="1">
            <a:spLocks/>
          </p:cNvSpPr>
          <p:nvPr/>
        </p:nvSpPr>
        <p:spPr>
          <a:xfrm>
            <a:off x="1142336" y="10571516"/>
            <a:ext cx="2375562" cy="400110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omancables.com</a:t>
            </a:r>
            <a:endParaRPr lang="en-OM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3F606FC1-ABBD-487A-5A3D-42D9AD7FF4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en-OM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13FDDC78-988B-F667-ED20-D545F5CC1B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F2E96C08-974F-4CC6-6868-05CE98E42F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B1BAEA29-E4D4-8255-609D-FA06F6A433F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2E86810D-EB83-F904-DFD9-5A0F121F097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EBEB1438-4475-C133-045C-E14D8F04039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AD8C3318-7427-8F67-012F-C98238BCEB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38F18509-EB1F-2D52-B34B-582972516EE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A95AE4C6-A3D5-EA2D-6039-860392488AA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EE396D01-0369-9CF4-EE5E-F2D0F46CA44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endParaRPr lang="en-OM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1940B4DD-5D8D-D8DC-FD90-949046CBE0E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lnSpcReduction="10000"/>
          </a:bodyPr>
          <a:lstStyle/>
          <a:p>
            <a:endParaRPr lang="en-OM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E24D1CC4-4B06-3C27-C0F2-5BD5265AD5B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lnSpcReduction="10000"/>
          </a:bodyPr>
          <a:lstStyle/>
          <a:p>
            <a:endParaRPr lang="en-OM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1C89B8CF-900B-CF9F-A4D5-9EAD21DD4B1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lnSpcReduction="10000"/>
          </a:bodyPr>
          <a:lstStyle/>
          <a:p>
            <a:endParaRPr lang="en-OM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1B59121A-A93D-077C-788F-6093C4CF1C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52F7FE2D-EFA0-CFC3-F60A-43FF13A21DA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94152AB5-5617-5075-BD8F-89D29C45EAD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49D050A1-F650-F091-071B-947753C220C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61A2A880-220C-7D7A-5F94-99EDA46F039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>
            <a:normAutofit lnSpcReduction="10000"/>
          </a:bodyPr>
          <a:lstStyle/>
          <a:p>
            <a:endParaRPr lang="en-OM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B708AFC0-944E-3034-71BE-19C2551B44E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>
            <a:normAutofit lnSpcReduction="10000"/>
          </a:bodyPr>
          <a:lstStyle/>
          <a:p>
            <a:endParaRPr lang="en-OM"/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BAE6CF0E-5760-B0F9-44D8-F1967FEC5F3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lnSpcReduction="10000"/>
          </a:bodyPr>
          <a:lstStyle/>
          <a:p>
            <a:endParaRPr lang="en-OM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BC600B2D-9E77-ABB3-950B-913A5A89D0A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>
            <a:normAutofit lnSpcReduction="10000"/>
          </a:bodyPr>
          <a:lstStyle/>
          <a:p>
            <a:endParaRPr lang="en-OM"/>
          </a:p>
        </p:txBody>
      </p:sp>
      <p:sp>
        <p:nvSpPr>
          <p:cNvPr id="4" name="Text Placeholder 13">
            <a:hlinkClick r:id="rId3"/>
            <a:extLst>
              <a:ext uri="{FF2B5EF4-FFF2-40B4-BE49-F238E27FC236}">
                <a16:creationId xmlns:a16="http://schemas.microsoft.com/office/drawing/2014/main" id="{F920C9FE-E062-6FDA-587C-98759C5D423F}"/>
              </a:ext>
            </a:extLst>
          </p:cNvPr>
          <p:cNvSpPr txBox="1">
            <a:spLocks/>
          </p:cNvSpPr>
          <p:nvPr/>
        </p:nvSpPr>
        <p:spPr>
          <a:xfrm>
            <a:off x="1142336" y="10571516"/>
            <a:ext cx="2375562" cy="400110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omancables.com</a:t>
            </a:r>
            <a:endParaRPr lang="en-OM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3">
            <a:extLst>
              <a:ext uri="{FF2B5EF4-FFF2-40B4-BE49-F238E27FC236}">
                <a16:creationId xmlns:a16="http://schemas.microsoft.com/office/drawing/2014/main" id="{402E0273-D511-1DD6-7387-820C6DCE2D0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11" name="object 4">
            <a:extLst>
              <a:ext uri="{FF2B5EF4-FFF2-40B4-BE49-F238E27FC236}">
                <a16:creationId xmlns:a16="http://schemas.microsoft.com/office/drawing/2014/main" id="{B078AC0F-0937-527A-0BDF-3ED69E9EB4DC}"/>
              </a:ext>
            </a:extLst>
          </p:cNvPr>
          <p:cNvSpPr/>
          <p:nvPr/>
        </p:nvSpPr>
        <p:spPr>
          <a:xfrm>
            <a:off x="1047088" y="1047088"/>
            <a:ext cx="18010505" cy="9214485"/>
          </a:xfrm>
          <a:custGeom>
            <a:avLst/>
            <a:gdLst/>
            <a:ahLst/>
            <a:cxnLst/>
            <a:rect l="l" t="t" r="r" b="b"/>
            <a:pathLst>
              <a:path w="18010505" h="9214485">
                <a:moveTo>
                  <a:pt x="0" y="9214379"/>
                </a:moveTo>
                <a:lnTo>
                  <a:pt x="18009922" y="9214379"/>
                </a:lnTo>
                <a:lnTo>
                  <a:pt x="18009922" y="0"/>
                </a:lnTo>
                <a:lnTo>
                  <a:pt x="0" y="0"/>
                </a:lnTo>
                <a:lnTo>
                  <a:pt x="0" y="9214379"/>
                </a:lnTo>
                <a:close/>
              </a:path>
            </a:pathLst>
          </a:custGeom>
          <a:ln w="20941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11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203991C2-0928-AD81-F76C-11A86851AB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328" y="1465517"/>
            <a:ext cx="2822322" cy="1064958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1380401-5321-31C2-8242-D4BA53689D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1A74586-878E-5E3A-B3D4-DC470DE513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6B96BD4-9CC9-A5D1-9E43-8D7D7CFBD6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D765B9-3B53-27FC-4658-69BB431AA6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5" name="Text Placeholder 13">
            <a:hlinkClick r:id="rId4"/>
            <a:extLst>
              <a:ext uri="{FF2B5EF4-FFF2-40B4-BE49-F238E27FC236}">
                <a16:creationId xmlns:a16="http://schemas.microsoft.com/office/drawing/2014/main" id="{B9E09EBE-D687-695B-1421-4DE658BDA848}"/>
              </a:ext>
            </a:extLst>
          </p:cNvPr>
          <p:cNvSpPr txBox="1">
            <a:spLocks/>
          </p:cNvSpPr>
          <p:nvPr/>
        </p:nvSpPr>
        <p:spPr>
          <a:xfrm>
            <a:off x="1142336" y="10571516"/>
            <a:ext cx="2375562" cy="400110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omancables.com</a:t>
            </a:r>
            <a:endParaRPr lang="en-OM" dirty="0"/>
          </a:p>
        </p:txBody>
      </p:sp>
    </p:spTree>
    <p:extLst>
      <p:ext uri="{BB962C8B-B14F-4D97-AF65-F5344CB8AC3E}">
        <p14:creationId xmlns:p14="http://schemas.microsoft.com/office/powerpoint/2010/main" val="24356115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109A3FA2-A319-7726-3147-DDE3828CDA97}"/>
              </a:ext>
            </a:extLst>
          </p:cNvPr>
          <p:cNvGrpSpPr/>
          <p:nvPr/>
        </p:nvGrpSpPr>
        <p:grpSpPr>
          <a:xfrm>
            <a:off x="1670050" y="4167696"/>
            <a:ext cx="16884000" cy="3980764"/>
            <a:chOff x="2147318" y="4044318"/>
            <a:chExt cx="16239640" cy="3980764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792F6BD8-CC40-9C97-9C16-F30C6C02B0D7}"/>
                </a:ext>
              </a:extLst>
            </p:cNvPr>
            <p:cNvSpPr/>
            <p:nvPr/>
          </p:nvSpPr>
          <p:spPr>
            <a:xfrm>
              <a:off x="2147318" y="4044318"/>
              <a:ext cx="16239640" cy="80407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 sz="2800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5EB07C67-7A12-2CFB-9030-F75B02F81C6C}"/>
                </a:ext>
              </a:extLst>
            </p:cNvPr>
            <p:cNvSpPr>
              <a:spLocks/>
            </p:cNvSpPr>
            <p:nvPr userDrawn="1"/>
          </p:nvSpPr>
          <p:spPr>
            <a:xfrm>
              <a:off x="2147318" y="5103215"/>
              <a:ext cx="16239640" cy="80407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 sz="2800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20768AC2-AB32-D01F-6776-98A579D1D191}"/>
                </a:ext>
              </a:extLst>
            </p:cNvPr>
            <p:cNvSpPr>
              <a:spLocks/>
            </p:cNvSpPr>
            <p:nvPr userDrawn="1"/>
          </p:nvSpPr>
          <p:spPr>
            <a:xfrm>
              <a:off x="2147318" y="6162112"/>
              <a:ext cx="16239640" cy="80407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 sz="2800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DAC523C-B659-9DF8-E946-D0643075B78D}"/>
                </a:ext>
              </a:extLst>
            </p:cNvPr>
            <p:cNvSpPr>
              <a:spLocks/>
            </p:cNvSpPr>
            <p:nvPr userDrawn="1"/>
          </p:nvSpPr>
          <p:spPr>
            <a:xfrm>
              <a:off x="2147318" y="7221009"/>
              <a:ext cx="16239640" cy="804073"/>
            </a:xfrm>
            <a:prstGeom prst="roundRect">
              <a:avLst/>
            </a:prstGeom>
            <a:solidFill>
              <a:schemeClr val="accent5">
                <a:lumMod val="10000"/>
                <a:lumOff val="9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 sz="2800" dirty="0">
                <a:solidFill>
                  <a:schemeClr val="accent5"/>
                </a:solidFill>
                <a:latin typeface="+mj-lt"/>
              </a:endParaRPr>
            </a:p>
          </p:txBody>
        </p:sp>
      </p:grp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8A51ABD8-8AD1-85BD-2679-DBC9FD3449F8}"/>
              </a:ext>
            </a:extLst>
          </p:cNvPr>
          <p:cNvSpPr/>
          <p:nvPr/>
        </p:nvSpPr>
        <p:spPr>
          <a:xfrm>
            <a:off x="5041237" y="3292475"/>
            <a:ext cx="2626658" cy="5476381"/>
          </a:xfrm>
          <a:prstGeom prst="roundRect">
            <a:avLst>
              <a:gd name="adj" fmla="val 4610"/>
            </a:avLst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158B4564-35EF-CAFA-DCC4-2C85B350AB4A}"/>
              </a:ext>
            </a:extLst>
          </p:cNvPr>
          <p:cNvSpPr/>
          <p:nvPr/>
        </p:nvSpPr>
        <p:spPr>
          <a:xfrm>
            <a:off x="13136439" y="3292475"/>
            <a:ext cx="2626658" cy="5476381"/>
          </a:xfrm>
          <a:prstGeom prst="roundRect">
            <a:avLst>
              <a:gd name="adj" fmla="val 4610"/>
            </a:avLst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6160ADFB-E27E-89A7-A3BC-B9A4D9C739A2}"/>
              </a:ext>
            </a:extLst>
          </p:cNvPr>
          <p:cNvSpPr/>
          <p:nvPr/>
        </p:nvSpPr>
        <p:spPr>
          <a:xfrm>
            <a:off x="15842317" y="3292475"/>
            <a:ext cx="2626658" cy="5476381"/>
          </a:xfrm>
          <a:prstGeom prst="roundRect">
            <a:avLst>
              <a:gd name="adj" fmla="val 4610"/>
            </a:avLst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40" name="Text Placeholder 34">
            <a:extLst>
              <a:ext uri="{FF2B5EF4-FFF2-40B4-BE49-F238E27FC236}">
                <a16:creationId xmlns:a16="http://schemas.microsoft.com/office/drawing/2014/main" id="{2E3D3AA6-DD7F-49F3-D2EB-6A27A345D666}"/>
              </a:ext>
            </a:extLst>
          </p:cNvPr>
          <p:cNvSpPr txBox="1">
            <a:spLocks/>
          </p:cNvSpPr>
          <p:nvPr/>
        </p:nvSpPr>
        <p:spPr>
          <a:xfrm>
            <a:off x="1670050" y="4168969"/>
            <a:ext cx="3200400" cy="802800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19050" indent="-19050" algn="ctr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tabLst/>
              <a:defRPr sz="28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OM"/>
              <a:t>Voulme Tons</a:t>
            </a:r>
            <a:endParaRPr lang="en-OM" dirty="0"/>
          </a:p>
        </p:txBody>
      </p:sp>
      <p:sp>
        <p:nvSpPr>
          <p:cNvPr id="41" name="Text Placeholder 34">
            <a:extLst>
              <a:ext uri="{FF2B5EF4-FFF2-40B4-BE49-F238E27FC236}">
                <a16:creationId xmlns:a16="http://schemas.microsoft.com/office/drawing/2014/main" id="{10F40573-C1E9-09C4-50C7-4B2F77409513}"/>
              </a:ext>
            </a:extLst>
          </p:cNvPr>
          <p:cNvSpPr txBox="1">
            <a:spLocks/>
          </p:cNvSpPr>
          <p:nvPr/>
        </p:nvSpPr>
        <p:spPr>
          <a:xfrm>
            <a:off x="1670050" y="5227200"/>
            <a:ext cx="3200400" cy="802800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19050" indent="-19050" algn="ctr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tabLst/>
              <a:defRPr sz="28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OM"/>
              <a:t>CM MEuro</a:t>
            </a:r>
            <a:endParaRPr lang="en-OM" dirty="0"/>
          </a:p>
        </p:txBody>
      </p:sp>
      <p:sp>
        <p:nvSpPr>
          <p:cNvPr id="42" name="Text Placeholder 34">
            <a:extLst>
              <a:ext uri="{FF2B5EF4-FFF2-40B4-BE49-F238E27FC236}">
                <a16:creationId xmlns:a16="http://schemas.microsoft.com/office/drawing/2014/main" id="{EC066D0B-C9D0-F04B-120E-3A3E11EF7C9F}"/>
              </a:ext>
            </a:extLst>
          </p:cNvPr>
          <p:cNvSpPr txBox="1">
            <a:spLocks/>
          </p:cNvSpPr>
          <p:nvPr/>
        </p:nvSpPr>
        <p:spPr>
          <a:xfrm>
            <a:off x="1670050" y="6287073"/>
            <a:ext cx="3200400" cy="802800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19050" indent="-19050" algn="ctr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tabLst/>
              <a:defRPr sz="28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OM"/>
              <a:t>CM%</a:t>
            </a:r>
            <a:endParaRPr lang="en-OM" dirty="0"/>
          </a:p>
        </p:txBody>
      </p:sp>
      <p:sp>
        <p:nvSpPr>
          <p:cNvPr id="43" name="Text Placeholder 34">
            <a:extLst>
              <a:ext uri="{FF2B5EF4-FFF2-40B4-BE49-F238E27FC236}">
                <a16:creationId xmlns:a16="http://schemas.microsoft.com/office/drawing/2014/main" id="{25CEF9B4-7566-0BB3-4D8B-2497897955A2}"/>
              </a:ext>
            </a:extLst>
          </p:cNvPr>
          <p:cNvSpPr txBox="1">
            <a:spLocks/>
          </p:cNvSpPr>
          <p:nvPr/>
        </p:nvSpPr>
        <p:spPr>
          <a:xfrm>
            <a:off x="1670050" y="7346946"/>
            <a:ext cx="3200400" cy="802800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19050" indent="-19050" algn="ctr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tabLst/>
              <a:defRPr sz="28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OM"/>
              <a:t>Adj. EBITDA MEuro</a:t>
            </a:r>
            <a:endParaRPr lang="en-OM" dirty="0"/>
          </a:p>
        </p:txBody>
      </p:sp>
      <p:sp>
        <p:nvSpPr>
          <p:cNvPr id="44" name="Text Placeholder 34">
            <a:extLst>
              <a:ext uri="{FF2B5EF4-FFF2-40B4-BE49-F238E27FC236}">
                <a16:creationId xmlns:a16="http://schemas.microsoft.com/office/drawing/2014/main" id="{A9AED809-4A75-BD66-9B5B-C37FBD97A908}"/>
              </a:ext>
            </a:extLst>
          </p:cNvPr>
          <p:cNvSpPr txBox="1">
            <a:spLocks/>
          </p:cNvSpPr>
          <p:nvPr/>
        </p:nvSpPr>
        <p:spPr>
          <a:xfrm>
            <a:off x="5080101" y="3333600"/>
            <a:ext cx="2520000" cy="612000"/>
          </a:xfrm>
          <a:prstGeom prst="roundRect">
            <a:avLst/>
          </a:prstGeom>
          <a:solidFill>
            <a:schemeClr val="accent5"/>
          </a:solidFill>
          <a:ln w="38100">
            <a:noFill/>
          </a:ln>
        </p:spPr>
        <p:txBody>
          <a:bodyPr anchor="ctr"/>
          <a:lstStyle>
            <a:lvl1pPr marL="19050" indent="-19050" algn="ctr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tabLst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OM"/>
              <a:t>Power Grid</a:t>
            </a:r>
            <a:endParaRPr lang="en-OM" dirty="0"/>
          </a:p>
        </p:txBody>
      </p:sp>
      <p:sp>
        <p:nvSpPr>
          <p:cNvPr id="45" name="Text Placeholder 34">
            <a:extLst>
              <a:ext uri="{FF2B5EF4-FFF2-40B4-BE49-F238E27FC236}">
                <a16:creationId xmlns:a16="http://schemas.microsoft.com/office/drawing/2014/main" id="{09DC097F-7DE2-C68B-5E10-863EEE45754B}"/>
              </a:ext>
            </a:extLst>
          </p:cNvPr>
          <p:cNvSpPr txBox="1">
            <a:spLocks/>
          </p:cNvSpPr>
          <p:nvPr/>
        </p:nvSpPr>
        <p:spPr>
          <a:xfrm>
            <a:off x="7781390" y="3333600"/>
            <a:ext cx="2520000" cy="612000"/>
          </a:xfrm>
          <a:prstGeom prst="roundRect">
            <a:avLst/>
          </a:prstGeom>
          <a:solidFill>
            <a:schemeClr val="accent5"/>
          </a:solidFill>
          <a:ln w="38100">
            <a:noFill/>
          </a:ln>
        </p:spPr>
        <p:txBody>
          <a:bodyPr anchor="ctr"/>
          <a:lstStyle>
            <a:lvl1pPr marL="19050" indent="-19050" algn="ctr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tabLst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OM"/>
              <a:t>I&amp;C</a:t>
            </a:r>
            <a:endParaRPr lang="en-OM" dirty="0"/>
          </a:p>
        </p:txBody>
      </p:sp>
      <p:sp>
        <p:nvSpPr>
          <p:cNvPr id="46" name="Text Placeholder 34">
            <a:extLst>
              <a:ext uri="{FF2B5EF4-FFF2-40B4-BE49-F238E27FC236}">
                <a16:creationId xmlns:a16="http://schemas.microsoft.com/office/drawing/2014/main" id="{2BCBD988-F6B0-63C8-F1B7-F014114AEF15}"/>
              </a:ext>
            </a:extLst>
          </p:cNvPr>
          <p:cNvSpPr txBox="1">
            <a:spLocks/>
          </p:cNvSpPr>
          <p:nvPr/>
        </p:nvSpPr>
        <p:spPr>
          <a:xfrm>
            <a:off x="10482679" y="3333600"/>
            <a:ext cx="2520000" cy="612000"/>
          </a:xfrm>
          <a:prstGeom prst="roundRect">
            <a:avLst/>
          </a:prstGeom>
          <a:solidFill>
            <a:schemeClr val="accent5"/>
          </a:solidFill>
          <a:ln w="38100">
            <a:noFill/>
          </a:ln>
        </p:spPr>
        <p:txBody>
          <a:bodyPr anchor="ctr"/>
          <a:lstStyle>
            <a:lvl1pPr marL="19050" indent="-19050" algn="ctr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tabLst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OM"/>
              <a:t>Specialties</a:t>
            </a:r>
            <a:endParaRPr lang="en-OM" dirty="0"/>
          </a:p>
        </p:txBody>
      </p:sp>
      <p:sp>
        <p:nvSpPr>
          <p:cNvPr id="47" name="Text Placeholder 34">
            <a:extLst>
              <a:ext uri="{FF2B5EF4-FFF2-40B4-BE49-F238E27FC236}">
                <a16:creationId xmlns:a16="http://schemas.microsoft.com/office/drawing/2014/main" id="{8B872879-ACE3-4A68-6C36-CC41B328F814}"/>
              </a:ext>
            </a:extLst>
          </p:cNvPr>
          <p:cNvSpPr txBox="1">
            <a:spLocks/>
          </p:cNvSpPr>
          <p:nvPr/>
        </p:nvSpPr>
        <p:spPr>
          <a:xfrm>
            <a:off x="13183968" y="3333600"/>
            <a:ext cx="2520000" cy="612000"/>
          </a:xfrm>
          <a:prstGeom prst="roundRect">
            <a:avLst/>
          </a:prstGeom>
          <a:solidFill>
            <a:schemeClr val="accent5"/>
          </a:solidFill>
          <a:ln w="38100">
            <a:noFill/>
          </a:ln>
        </p:spPr>
        <p:txBody>
          <a:bodyPr anchor="ctr"/>
          <a:lstStyle>
            <a:lvl1pPr marL="19050" indent="-19050" algn="ctr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tabLst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OM"/>
              <a:t>Electrification</a:t>
            </a:r>
            <a:endParaRPr lang="en-OM" dirty="0"/>
          </a:p>
        </p:txBody>
      </p:sp>
      <p:sp>
        <p:nvSpPr>
          <p:cNvPr id="48" name="Text Placeholder 34">
            <a:extLst>
              <a:ext uri="{FF2B5EF4-FFF2-40B4-BE49-F238E27FC236}">
                <a16:creationId xmlns:a16="http://schemas.microsoft.com/office/drawing/2014/main" id="{C9DF956F-3021-FDC0-5A2B-529BF8610797}"/>
              </a:ext>
            </a:extLst>
          </p:cNvPr>
          <p:cNvSpPr txBox="1">
            <a:spLocks/>
          </p:cNvSpPr>
          <p:nvPr/>
        </p:nvSpPr>
        <p:spPr>
          <a:xfrm>
            <a:off x="15885258" y="3333600"/>
            <a:ext cx="2520000" cy="612000"/>
          </a:xfrm>
          <a:prstGeom prst="roundRect">
            <a:avLst/>
          </a:prstGeom>
          <a:solidFill>
            <a:schemeClr val="accent5"/>
          </a:solidFill>
          <a:ln w="38100">
            <a:noFill/>
          </a:ln>
        </p:spPr>
        <p:txBody>
          <a:bodyPr anchor="ctr"/>
          <a:lstStyle>
            <a:lvl1pPr marL="19050" indent="-19050" algn="ctr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tabLst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OM"/>
              <a:t>Digital Solution</a:t>
            </a:r>
            <a:endParaRPr lang="en-OM" dirty="0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0D8A6FA3-7339-B895-75E7-04149A3B86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en-OM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77EE0ABD-2B48-703C-B73D-92B5631B04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476176A8-A0E4-BF7C-2038-30152ADB240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OM"/>
          </a:p>
        </p:txBody>
      </p:sp>
      <p:graphicFrame>
        <p:nvGraphicFramePr>
          <p:cNvPr id="4" name="Table Placeholder 52">
            <a:extLst>
              <a:ext uri="{FF2B5EF4-FFF2-40B4-BE49-F238E27FC236}">
                <a16:creationId xmlns:a16="http://schemas.microsoft.com/office/drawing/2014/main" id="{6ABC667A-9D59-9FA2-79D5-497B7D2FA2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9168869"/>
              </p:ext>
            </p:extLst>
          </p:nvPr>
        </p:nvGraphicFramePr>
        <p:xfrm>
          <a:off x="5045075" y="4137275"/>
          <a:ext cx="13309600" cy="41482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1920">
                  <a:extLst>
                    <a:ext uri="{9D8B030D-6E8A-4147-A177-3AD203B41FA5}">
                      <a16:colId xmlns:a16="http://schemas.microsoft.com/office/drawing/2014/main" val="4112104816"/>
                    </a:ext>
                  </a:extLst>
                </a:gridCol>
                <a:gridCol w="2661920">
                  <a:extLst>
                    <a:ext uri="{9D8B030D-6E8A-4147-A177-3AD203B41FA5}">
                      <a16:colId xmlns:a16="http://schemas.microsoft.com/office/drawing/2014/main" val="1846033298"/>
                    </a:ext>
                  </a:extLst>
                </a:gridCol>
                <a:gridCol w="2661920">
                  <a:extLst>
                    <a:ext uri="{9D8B030D-6E8A-4147-A177-3AD203B41FA5}">
                      <a16:colId xmlns:a16="http://schemas.microsoft.com/office/drawing/2014/main" val="1445954223"/>
                    </a:ext>
                  </a:extLst>
                </a:gridCol>
                <a:gridCol w="2661920">
                  <a:extLst>
                    <a:ext uri="{9D8B030D-6E8A-4147-A177-3AD203B41FA5}">
                      <a16:colId xmlns:a16="http://schemas.microsoft.com/office/drawing/2014/main" val="122551729"/>
                    </a:ext>
                  </a:extLst>
                </a:gridCol>
                <a:gridCol w="2661920">
                  <a:extLst>
                    <a:ext uri="{9D8B030D-6E8A-4147-A177-3AD203B41FA5}">
                      <a16:colId xmlns:a16="http://schemas.microsoft.com/office/drawing/2014/main" val="1695050554"/>
                    </a:ext>
                  </a:extLst>
                </a:gridCol>
              </a:tblGrid>
              <a:tr h="1037063"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pc="-20" dirty="0">
                          <a:latin typeface="+mj-lt"/>
                          <a:cs typeface="Futura PT Medium"/>
                        </a:rPr>
                        <a:t>XX,X</a:t>
                      </a:r>
                      <a:endParaRPr lang="en-US" sz="2800" dirty="0">
                        <a:latin typeface="+mj-lt"/>
                        <a:cs typeface="Futura PT Mediu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pc="-20" dirty="0">
                          <a:latin typeface="+mj-lt"/>
                          <a:cs typeface="Futura PT Medium"/>
                        </a:rPr>
                        <a:t>XX,X</a:t>
                      </a:r>
                      <a:endParaRPr lang="en-US" sz="2800" dirty="0">
                        <a:latin typeface="+mj-lt"/>
                        <a:cs typeface="Futura PT Mediu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pc="-20" dirty="0">
                          <a:latin typeface="+mj-lt"/>
                          <a:cs typeface="Futura PT Medium"/>
                        </a:rPr>
                        <a:t>XX,X</a:t>
                      </a:r>
                      <a:endParaRPr lang="en-US" sz="2800" dirty="0">
                        <a:latin typeface="+mj-lt"/>
                        <a:cs typeface="Futura PT Mediu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pc="-20" dirty="0">
                          <a:latin typeface="+mj-lt"/>
                          <a:cs typeface="Futura PT Medium"/>
                        </a:rPr>
                        <a:t>XX,X</a:t>
                      </a:r>
                      <a:endParaRPr lang="en-US" sz="2800" dirty="0">
                        <a:latin typeface="+mj-lt"/>
                        <a:cs typeface="Futura PT Mediu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pc="-20" dirty="0">
                          <a:latin typeface="+mj-lt"/>
                          <a:cs typeface="Futura PT Medium"/>
                        </a:rPr>
                        <a:t>XX,X</a:t>
                      </a:r>
                      <a:endParaRPr lang="en-US" sz="2800" dirty="0">
                        <a:latin typeface="+mj-lt"/>
                        <a:cs typeface="Futura PT Medium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69691885"/>
                  </a:ext>
                </a:extLst>
              </a:tr>
              <a:tr h="1037063"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pc="-20" dirty="0">
                          <a:latin typeface="+mj-lt"/>
                          <a:cs typeface="Futura PT Medium"/>
                        </a:rPr>
                        <a:t>XX,X</a:t>
                      </a:r>
                      <a:endParaRPr lang="en-US" sz="2800" dirty="0">
                        <a:latin typeface="+mj-lt"/>
                        <a:cs typeface="Futura PT Mediu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pc="-20" dirty="0">
                          <a:latin typeface="+mj-lt"/>
                          <a:cs typeface="Futura PT Medium"/>
                        </a:rPr>
                        <a:t>XX,X</a:t>
                      </a:r>
                      <a:endParaRPr lang="en-US" sz="2800" dirty="0">
                        <a:latin typeface="+mj-lt"/>
                        <a:cs typeface="Futura PT Mediu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pc="-20" dirty="0">
                          <a:latin typeface="+mj-lt"/>
                          <a:cs typeface="Futura PT Medium"/>
                        </a:rPr>
                        <a:t>XX,X</a:t>
                      </a:r>
                      <a:endParaRPr lang="en-US" sz="2800" dirty="0">
                        <a:latin typeface="+mj-lt"/>
                        <a:cs typeface="Futura PT Mediu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pc="-20" dirty="0">
                          <a:latin typeface="+mj-lt"/>
                          <a:cs typeface="Futura PT Medium"/>
                        </a:rPr>
                        <a:t>XX,X</a:t>
                      </a:r>
                      <a:endParaRPr lang="en-US" sz="2800" dirty="0">
                        <a:latin typeface="+mj-lt"/>
                        <a:cs typeface="Futura PT Mediu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pc="-20" dirty="0">
                          <a:latin typeface="+mj-lt"/>
                          <a:cs typeface="Futura PT Medium"/>
                        </a:rPr>
                        <a:t>XX,X</a:t>
                      </a:r>
                      <a:endParaRPr lang="en-US" sz="2800" dirty="0">
                        <a:latin typeface="+mj-lt"/>
                        <a:cs typeface="Futura PT Medium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89622346"/>
                  </a:ext>
                </a:extLst>
              </a:tr>
              <a:tr h="1037063"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pc="-20" dirty="0">
                          <a:latin typeface="+mj-lt"/>
                          <a:cs typeface="Futura PT Medium"/>
                        </a:rPr>
                        <a:t>XX,X</a:t>
                      </a:r>
                      <a:endParaRPr lang="en-US" sz="2800" dirty="0">
                        <a:latin typeface="+mj-lt"/>
                        <a:cs typeface="Futura PT Mediu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pc="-20" dirty="0">
                          <a:latin typeface="+mj-lt"/>
                          <a:cs typeface="Futura PT Medium"/>
                        </a:rPr>
                        <a:t>XX,X</a:t>
                      </a:r>
                      <a:endParaRPr lang="en-US" sz="2800" dirty="0">
                        <a:latin typeface="+mj-lt"/>
                        <a:cs typeface="Futura PT Mediu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pc="-20" dirty="0">
                          <a:latin typeface="+mj-lt"/>
                          <a:cs typeface="Futura PT Medium"/>
                        </a:rPr>
                        <a:t>XX,X</a:t>
                      </a:r>
                      <a:endParaRPr lang="en-US" sz="2800" dirty="0">
                        <a:latin typeface="+mj-lt"/>
                        <a:cs typeface="Futura PT Mediu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pc="-20" dirty="0">
                          <a:latin typeface="+mj-lt"/>
                          <a:cs typeface="Futura PT Medium"/>
                        </a:rPr>
                        <a:t>XX,X</a:t>
                      </a:r>
                      <a:endParaRPr lang="en-US" sz="2800" dirty="0">
                        <a:latin typeface="+mj-lt"/>
                        <a:cs typeface="Futura PT Mediu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pc="-20" dirty="0">
                          <a:latin typeface="+mj-lt"/>
                          <a:cs typeface="Futura PT Medium"/>
                        </a:rPr>
                        <a:t>XX,X</a:t>
                      </a:r>
                      <a:endParaRPr lang="en-US" sz="2800" dirty="0">
                        <a:latin typeface="+mj-lt"/>
                        <a:cs typeface="Futura PT Medium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4462127"/>
                  </a:ext>
                </a:extLst>
              </a:tr>
              <a:tr h="1037063"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pc="-20" dirty="0">
                          <a:latin typeface="+mj-lt"/>
                          <a:cs typeface="Futura PT Medium"/>
                        </a:rPr>
                        <a:t>XX,X</a:t>
                      </a:r>
                      <a:endParaRPr lang="en-US" sz="2800" dirty="0">
                        <a:latin typeface="+mj-lt"/>
                        <a:cs typeface="Futura PT Mediu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pc="-20" dirty="0">
                          <a:latin typeface="+mj-lt"/>
                          <a:cs typeface="Futura PT Medium"/>
                        </a:rPr>
                        <a:t>XX,X</a:t>
                      </a:r>
                      <a:endParaRPr lang="en-US" sz="2800" dirty="0">
                        <a:latin typeface="+mj-lt"/>
                        <a:cs typeface="Futura PT Mediu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pc="-20" dirty="0">
                          <a:latin typeface="+mj-lt"/>
                          <a:cs typeface="Futura PT Medium"/>
                        </a:rPr>
                        <a:t>XX,X</a:t>
                      </a:r>
                      <a:endParaRPr lang="en-US" sz="2800" dirty="0">
                        <a:latin typeface="+mj-lt"/>
                        <a:cs typeface="Futura PT Mediu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pc="-20" dirty="0">
                          <a:latin typeface="+mj-lt"/>
                          <a:cs typeface="Futura PT Medium"/>
                        </a:rPr>
                        <a:t>XX,X</a:t>
                      </a:r>
                      <a:endParaRPr lang="en-US" sz="2800" dirty="0">
                        <a:latin typeface="+mj-lt"/>
                        <a:cs typeface="Futura PT Mediu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pc="-20" dirty="0">
                          <a:latin typeface="+mj-lt"/>
                          <a:cs typeface="Futura PT Medium"/>
                        </a:rPr>
                        <a:t>XX,X</a:t>
                      </a:r>
                      <a:endParaRPr lang="en-US" sz="2800" dirty="0">
                        <a:latin typeface="+mj-lt"/>
                        <a:cs typeface="Futura PT Medium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29907615"/>
                  </a:ext>
                </a:extLst>
              </a:tr>
            </a:tbl>
          </a:graphicData>
        </a:graphic>
      </p:graphicFrame>
      <p:sp>
        <p:nvSpPr>
          <p:cNvPr id="5" name="Text Placeholder 13">
            <a:hlinkClick r:id="rId3"/>
            <a:extLst>
              <a:ext uri="{FF2B5EF4-FFF2-40B4-BE49-F238E27FC236}">
                <a16:creationId xmlns:a16="http://schemas.microsoft.com/office/drawing/2014/main" id="{BEFF5D97-B614-C56D-7FE3-A3FE12BF25CE}"/>
              </a:ext>
            </a:extLst>
          </p:cNvPr>
          <p:cNvSpPr txBox="1">
            <a:spLocks/>
          </p:cNvSpPr>
          <p:nvPr/>
        </p:nvSpPr>
        <p:spPr>
          <a:xfrm>
            <a:off x="1142336" y="10571516"/>
            <a:ext cx="2375562" cy="400110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omancables.com</a:t>
            </a:r>
            <a:endParaRPr lang="en-OM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13387DF-B54E-9E87-0019-C1D91BB27346}"/>
              </a:ext>
            </a:extLst>
          </p:cNvPr>
          <p:cNvGrpSpPr/>
          <p:nvPr/>
        </p:nvGrpSpPr>
        <p:grpSpPr>
          <a:xfrm>
            <a:off x="1620000" y="4044318"/>
            <a:ext cx="8648113" cy="3980764"/>
            <a:chOff x="2147318" y="4044318"/>
            <a:chExt cx="16239640" cy="3980764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3121E194-F517-AB21-025D-83BCD0D6005B}"/>
                </a:ext>
              </a:extLst>
            </p:cNvPr>
            <p:cNvSpPr/>
            <p:nvPr/>
          </p:nvSpPr>
          <p:spPr>
            <a:xfrm>
              <a:off x="2147318" y="4044318"/>
              <a:ext cx="16239640" cy="80407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 sz="2800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396C91CB-90AA-8C72-39DD-68F0E032E8EF}"/>
                </a:ext>
              </a:extLst>
            </p:cNvPr>
            <p:cNvSpPr>
              <a:spLocks/>
            </p:cNvSpPr>
            <p:nvPr userDrawn="1"/>
          </p:nvSpPr>
          <p:spPr>
            <a:xfrm>
              <a:off x="2147318" y="5103215"/>
              <a:ext cx="16239640" cy="80407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 sz="2800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68E868B8-3EE5-C5EB-8FB6-FEBFEAE3985F}"/>
                </a:ext>
              </a:extLst>
            </p:cNvPr>
            <p:cNvSpPr>
              <a:spLocks/>
            </p:cNvSpPr>
            <p:nvPr userDrawn="1"/>
          </p:nvSpPr>
          <p:spPr>
            <a:xfrm>
              <a:off x="2147318" y="6162112"/>
              <a:ext cx="16239640" cy="80407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 sz="2800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52119CC-571E-63C5-C878-70C8EB309A67}"/>
                </a:ext>
              </a:extLst>
            </p:cNvPr>
            <p:cNvSpPr>
              <a:spLocks/>
            </p:cNvSpPr>
            <p:nvPr userDrawn="1"/>
          </p:nvSpPr>
          <p:spPr>
            <a:xfrm>
              <a:off x="2147318" y="7221009"/>
              <a:ext cx="16239640" cy="804073"/>
            </a:xfrm>
            <a:prstGeom prst="roundRect">
              <a:avLst/>
            </a:prstGeom>
            <a:solidFill>
              <a:schemeClr val="accent5">
                <a:lumMod val="10000"/>
                <a:lumOff val="9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 sz="2800" dirty="0">
                <a:solidFill>
                  <a:schemeClr val="accent5"/>
                </a:solidFill>
                <a:latin typeface="+mj-lt"/>
              </a:endParaRPr>
            </a:p>
          </p:txBody>
        </p:sp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2E9268A-421D-3B77-60B5-367EC9EE10EF}"/>
              </a:ext>
            </a:extLst>
          </p:cNvPr>
          <p:cNvSpPr/>
          <p:nvPr/>
        </p:nvSpPr>
        <p:spPr>
          <a:xfrm>
            <a:off x="4986993" y="3155310"/>
            <a:ext cx="2626658" cy="5476381"/>
          </a:xfrm>
          <a:prstGeom prst="roundRect">
            <a:avLst>
              <a:gd name="adj" fmla="val 4610"/>
            </a:avLst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9" name="Text Placeholder 34">
            <a:extLst>
              <a:ext uri="{FF2B5EF4-FFF2-40B4-BE49-F238E27FC236}">
                <a16:creationId xmlns:a16="http://schemas.microsoft.com/office/drawing/2014/main" id="{0C6F204B-F0E4-BE25-826D-CED4AFE8CC3E}"/>
              </a:ext>
            </a:extLst>
          </p:cNvPr>
          <p:cNvSpPr txBox="1">
            <a:spLocks/>
          </p:cNvSpPr>
          <p:nvPr/>
        </p:nvSpPr>
        <p:spPr>
          <a:xfrm>
            <a:off x="1618863" y="4059423"/>
            <a:ext cx="3200400" cy="802800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19050" indent="-19050" algn="ctr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tabLst/>
              <a:defRPr sz="28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OM"/>
              <a:t>Voulme Tons</a:t>
            </a:r>
            <a:endParaRPr lang="en-OM" dirty="0"/>
          </a:p>
        </p:txBody>
      </p:sp>
      <p:sp>
        <p:nvSpPr>
          <p:cNvPr id="10" name="Text Placeholder 34">
            <a:extLst>
              <a:ext uri="{FF2B5EF4-FFF2-40B4-BE49-F238E27FC236}">
                <a16:creationId xmlns:a16="http://schemas.microsoft.com/office/drawing/2014/main" id="{CD867112-353A-B1F2-740E-9362EF1776B6}"/>
              </a:ext>
            </a:extLst>
          </p:cNvPr>
          <p:cNvSpPr txBox="1">
            <a:spLocks/>
          </p:cNvSpPr>
          <p:nvPr/>
        </p:nvSpPr>
        <p:spPr>
          <a:xfrm>
            <a:off x="1618863" y="5117654"/>
            <a:ext cx="3200400" cy="802800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19050" indent="-19050" algn="ctr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tabLst/>
              <a:defRPr sz="28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OM"/>
              <a:t>CM MEuro</a:t>
            </a:r>
            <a:endParaRPr lang="en-OM" dirty="0"/>
          </a:p>
        </p:txBody>
      </p:sp>
      <p:sp>
        <p:nvSpPr>
          <p:cNvPr id="11" name="Text Placeholder 34">
            <a:extLst>
              <a:ext uri="{FF2B5EF4-FFF2-40B4-BE49-F238E27FC236}">
                <a16:creationId xmlns:a16="http://schemas.microsoft.com/office/drawing/2014/main" id="{3A305A52-0692-2205-FD4B-65E34DA08BF2}"/>
              </a:ext>
            </a:extLst>
          </p:cNvPr>
          <p:cNvSpPr txBox="1">
            <a:spLocks/>
          </p:cNvSpPr>
          <p:nvPr/>
        </p:nvSpPr>
        <p:spPr>
          <a:xfrm>
            <a:off x="1618863" y="6177527"/>
            <a:ext cx="3200400" cy="802800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19050" indent="-19050" algn="ctr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tabLst/>
              <a:defRPr sz="28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OM"/>
              <a:t>CM%</a:t>
            </a:r>
            <a:endParaRPr lang="en-OM" dirty="0"/>
          </a:p>
        </p:txBody>
      </p:sp>
      <p:sp>
        <p:nvSpPr>
          <p:cNvPr id="12" name="Text Placeholder 34">
            <a:extLst>
              <a:ext uri="{FF2B5EF4-FFF2-40B4-BE49-F238E27FC236}">
                <a16:creationId xmlns:a16="http://schemas.microsoft.com/office/drawing/2014/main" id="{153B37F9-1AD8-F785-2C82-27D6811F39D0}"/>
              </a:ext>
            </a:extLst>
          </p:cNvPr>
          <p:cNvSpPr txBox="1">
            <a:spLocks/>
          </p:cNvSpPr>
          <p:nvPr/>
        </p:nvSpPr>
        <p:spPr>
          <a:xfrm>
            <a:off x="1618863" y="7237400"/>
            <a:ext cx="3200400" cy="802800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19050" indent="-19050" algn="ctr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tabLst/>
              <a:defRPr sz="28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OM"/>
              <a:t>Adj. EBITDA MEuro</a:t>
            </a:r>
            <a:endParaRPr lang="en-OM" dirty="0"/>
          </a:p>
        </p:txBody>
      </p:sp>
      <p:sp>
        <p:nvSpPr>
          <p:cNvPr id="13" name="Text Placeholder 34">
            <a:extLst>
              <a:ext uri="{FF2B5EF4-FFF2-40B4-BE49-F238E27FC236}">
                <a16:creationId xmlns:a16="http://schemas.microsoft.com/office/drawing/2014/main" id="{3E175567-5805-B8C5-8063-808E69EA2A29}"/>
              </a:ext>
            </a:extLst>
          </p:cNvPr>
          <p:cNvSpPr txBox="1">
            <a:spLocks/>
          </p:cNvSpPr>
          <p:nvPr/>
        </p:nvSpPr>
        <p:spPr>
          <a:xfrm>
            <a:off x="5046824" y="3220458"/>
            <a:ext cx="2520000" cy="612000"/>
          </a:xfrm>
          <a:prstGeom prst="roundRect">
            <a:avLst/>
          </a:prstGeom>
          <a:solidFill>
            <a:schemeClr val="accent5"/>
          </a:solidFill>
          <a:ln w="38100">
            <a:noFill/>
          </a:ln>
        </p:spPr>
        <p:txBody>
          <a:bodyPr anchor="ctr"/>
          <a:lstStyle>
            <a:lvl1pPr marL="19050" indent="-19050" algn="ctr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tabLst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MP H1 2026</a:t>
            </a:r>
            <a:endParaRPr lang="en-OM" dirty="0"/>
          </a:p>
        </p:txBody>
      </p:sp>
      <p:sp>
        <p:nvSpPr>
          <p:cNvPr id="14" name="Text Placeholder 34">
            <a:extLst>
              <a:ext uri="{FF2B5EF4-FFF2-40B4-BE49-F238E27FC236}">
                <a16:creationId xmlns:a16="http://schemas.microsoft.com/office/drawing/2014/main" id="{C0B29E81-DD79-857F-51F4-3E060C9E864F}"/>
              </a:ext>
            </a:extLst>
          </p:cNvPr>
          <p:cNvSpPr txBox="1">
            <a:spLocks/>
          </p:cNvSpPr>
          <p:nvPr/>
        </p:nvSpPr>
        <p:spPr>
          <a:xfrm>
            <a:off x="7748113" y="3220458"/>
            <a:ext cx="2520000" cy="612000"/>
          </a:xfrm>
          <a:prstGeom prst="roundRect">
            <a:avLst/>
          </a:prstGeom>
          <a:solidFill>
            <a:schemeClr val="accent5"/>
          </a:solidFill>
          <a:ln w="38100">
            <a:noFill/>
          </a:ln>
        </p:spPr>
        <p:txBody>
          <a:bodyPr anchor="ctr"/>
          <a:lstStyle>
            <a:lvl1pPr marL="19050" indent="-19050" algn="ctr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tabLst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None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MP H1 2025</a:t>
            </a:r>
            <a:endParaRPr lang="en-OM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328C603-20E5-329E-F74C-B67216BE1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en-OM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51E7317-BB37-C401-75FF-E4E45E6057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17650" y="2363080"/>
            <a:ext cx="6160780" cy="632238"/>
          </a:xfrm>
        </p:spPr>
        <p:txBody>
          <a:bodyPr/>
          <a:lstStyle/>
          <a:p>
            <a:endParaRPr lang="en-OM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6DBFEEBF-AA16-31A1-D498-7B18EA8AB90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OM"/>
          </a:p>
        </p:txBody>
      </p:sp>
      <p:graphicFrame>
        <p:nvGraphicFramePr>
          <p:cNvPr id="77" name="Chart 76">
            <a:extLst>
              <a:ext uri="{FF2B5EF4-FFF2-40B4-BE49-F238E27FC236}">
                <a16:creationId xmlns:a16="http://schemas.microsoft.com/office/drawing/2014/main" id="{BCCDF874-E734-40A5-DC91-F70B5D2993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3311241"/>
              </p:ext>
            </p:extLst>
          </p:nvPr>
        </p:nvGraphicFramePr>
        <p:xfrm>
          <a:off x="10874530" y="3155310"/>
          <a:ext cx="7629470" cy="4937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le Placeholder 75">
            <a:extLst>
              <a:ext uri="{FF2B5EF4-FFF2-40B4-BE49-F238E27FC236}">
                <a16:creationId xmlns:a16="http://schemas.microsoft.com/office/drawing/2014/main" id="{6EC1CB5C-0BB1-3A3E-C8E5-3505797C72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3488447"/>
              </p:ext>
            </p:extLst>
          </p:nvPr>
        </p:nvGraphicFramePr>
        <p:xfrm>
          <a:off x="5045075" y="4044949"/>
          <a:ext cx="5222874" cy="39719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1437">
                  <a:extLst>
                    <a:ext uri="{9D8B030D-6E8A-4147-A177-3AD203B41FA5}">
                      <a16:colId xmlns:a16="http://schemas.microsoft.com/office/drawing/2014/main" val="434141229"/>
                    </a:ext>
                  </a:extLst>
                </a:gridCol>
                <a:gridCol w="2611437">
                  <a:extLst>
                    <a:ext uri="{9D8B030D-6E8A-4147-A177-3AD203B41FA5}">
                      <a16:colId xmlns:a16="http://schemas.microsoft.com/office/drawing/2014/main" val="3289436656"/>
                    </a:ext>
                  </a:extLst>
                </a:gridCol>
              </a:tblGrid>
              <a:tr h="992981"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pc="-20" dirty="0">
                          <a:latin typeface="+mj-lt"/>
                          <a:cs typeface="Futura PT Medium"/>
                        </a:rPr>
                        <a:t>XX,X</a:t>
                      </a:r>
                      <a:endParaRPr lang="en-US" sz="2800" dirty="0">
                        <a:latin typeface="+mj-lt"/>
                        <a:cs typeface="Futura PT Mediu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pc="-20" dirty="0">
                          <a:latin typeface="+mj-lt"/>
                          <a:cs typeface="Futura PT Medium"/>
                        </a:rPr>
                        <a:t>XX,X</a:t>
                      </a:r>
                      <a:endParaRPr lang="en-US" sz="2800" dirty="0">
                        <a:latin typeface="+mj-lt"/>
                        <a:cs typeface="Futura PT Medium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82806182"/>
                  </a:ext>
                </a:extLst>
              </a:tr>
              <a:tr h="992981"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pc="-20" dirty="0">
                          <a:latin typeface="+mj-lt"/>
                          <a:cs typeface="Futura PT Medium"/>
                        </a:rPr>
                        <a:t>XX,X</a:t>
                      </a:r>
                      <a:endParaRPr lang="en-US" sz="2800" dirty="0">
                        <a:latin typeface="+mj-lt"/>
                        <a:cs typeface="Futura PT Mediu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pc="-20" dirty="0">
                          <a:latin typeface="+mj-lt"/>
                          <a:cs typeface="Futura PT Medium"/>
                        </a:rPr>
                        <a:t>XX,X</a:t>
                      </a:r>
                      <a:endParaRPr lang="en-US" sz="2800" dirty="0">
                        <a:latin typeface="+mj-lt"/>
                        <a:cs typeface="Futura PT Medium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3027607"/>
                  </a:ext>
                </a:extLst>
              </a:tr>
              <a:tr h="992981"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pc="-20" dirty="0">
                          <a:latin typeface="+mj-lt"/>
                          <a:cs typeface="Futura PT Medium"/>
                        </a:rPr>
                        <a:t>XX,X</a:t>
                      </a:r>
                      <a:endParaRPr lang="en-US" sz="2800" dirty="0">
                        <a:latin typeface="+mj-lt"/>
                        <a:cs typeface="Futura PT Mediu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pc="-20" dirty="0">
                          <a:latin typeface="+mj-lt"/>
                          <a:cs typeface="Futura PT Medium"/>
                        </a:rPr>
                        <a:t>XX,X</a:t>
                      </a:r>
                      <a:endParaRPr lang="en-US" sz="2800" dirty="0">
                        <a:latin typeface="+mj-lt"/>
                        <a:cs typeface="Futura PT Medium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36895989"/>
                  </a:ext>
                </a:extLst>
              </a:tr>
              <a:tr h="992981"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pc="-20" dirty="0">
                          <a:latin typeface="+mj-lt"/>
                          <a:cs typeface="Futura PT Medium"/>
                        </a:rPr>
                        <a:t>XX,X</a:t>
                      </a:r>
                      <a:endParaRPr lang="en-US" sz="2800" dirty="0">
                        <a:latin typeface="+mj-lt"/>
                        <a:cs typeface="Futura PT Mediu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pc="-20" dirty="0">
                          <a:latin typeface="+mj-lt"/>
                          <a:cs typeface="Futura PT Medium"/>
                        </a:rPr>
                        <a:t>XX,X</a:t>
                      </a:r>
                      <a:endParaRPr lang="en-US" sz="2800" dirty="0">
                        <a:latin typeface="+mj-lt"/>
                        <a:cs typeface="Futura PT Medium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1111742"/>
                  </a:ext>
                </a:extLst>
              </a:tr>
            </a:tbl>
          </a:graphicData>
        </a:graphic>
      </p:graphicFrame>
      <p:sp>
        <p:nvSpPr>
          <p:cNvPr id="15" name="Text Placeholder 13">
            <a:hlinkClick r:id="rId3"/>
            <a:extLst>
              <a:ext uri="{FF2B5EF4-FFF2-40B4-BE49-F238E27FC236}">
                <a16:creationId xmlns:a16="http://schemas.microsoft.com/office/drawing/2014/main" id="{1992E6D1-A5B8-1854-9F7C-FBF8B080D5DB}"/>
              </a:ext>
            </a:extLst>
          </p:cNvPr>
          <p:cNvSpPr txBox="1">
            <a:spLocks/>
          </p:cNvSpPr>
          <p:nvPr/>
        </p:nvSpPr>
        <p:spPr>
          <a:xfrm>
            <a:off x="1142336" y="10571516"/>
            <a:ext cx="2375562" cy="400110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omancables.com</a:t>
            </a:r>
            <a:endParaRPr lang="en-OM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7A7E61E-E95F-A0A2-00DA-E1CE26823E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en-OM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4961877-799F-E6EF-E2CD-0F44706450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2A5FF98-A57C-C2BA-04B2-65ECB33B032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0699858-7926-72D1-C7CC-B1B101F389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4CFB25-E5BB-35D2-A3E5-F8071570726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tIns="144000"/>
          <a:lstStyle/>
          <a:p>
            <a:pPr marL="0" indent="0">
              <a:buNone/>
            </a:pPr>
            <a:endParaRPr lang="en-OM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9E1C47F-7C86-BFFE-56DF-CBADAF3A76D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E18B81A-D3F7-63AE-FBCC-324F68F667E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tIns="144000"/>
          <a:lstStyle/>
          <a:p>
            <a:pPr marL="0" indent="0">
              <a:buNone/>
            </a:pPr>
            <a:endParaRPr lang="en-OM" dirty="0"/>
          </a:p>
        </p:txBody>
      </p:sp>
      <p:sp>
        <p:nvSpPr>
          <p:cNvPr id="4" name="Text Placeholder 13">
            <a:hlinkClick r:id="rId2"/>
            <a:extLst>
              <a:ext uri="{FF2B5EF4-FFF2-40B4-BE49-F238E27FC236}">
                <a16:creationId xmlns:a16="http://schemas.microsoft.com/office/drawing/2014/main" id="{8F686D69-646D-4CEA-78C9-C18C6D07083A}"/>
              </a:ext>
            </a:extLst>
          </p:cNvPr>
          <p:cNvSpPr txBox="1">
            <a:spLocks/>
          </p:cNvSpPr>
          <p:nvPr/>
        </p:nvSpPr>
        <p:spPr>
          <a:xfrm>
            <a:off x="1142336" y="10571516"/>
            <a:ext cx="2375562" cy="400110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omancables.com</a:t>
            </a:r>
            <a:endParaRPr lang="en-OM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7B985-48D2-21B8-434D-0D5378668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CB28F-1E99-8965-0685-EA331535FC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Set of Icons</a:t>
            </a:r>
            <a:endParaRPr lang="en-OM" dirty="0"/>
          </a:p>
        </p:txBody>
      </p:sp>
      <p:sp>
        <p:nvSpPr>
          <p:cNvPr id="6" name="Text Placeholder 13">
            <a:hlinkClick r:id="rId2"/>
            <a:extLst>
              <a:ext uri="{FF2B5EF4-FFF2-40B4-BE49-F238E27FC236}">
                <a16:creationId xmlns:a16="http://schemas.microsoft.com/office/drawing/2014/main" id="{C6511341-EC1A-96A5-ED9A-7213776105BD}"/>
              </a:ext>
            </a:extLst>
          </p:cNvPr>
          <p:cNvSpPr txBox="1">
            <a:spLocks/>
          </p:cNvSpPr>
          <p:nvPr/>
        </p:nvSpPr>
        <p:spPr>
          <a:xfrm>
            <a:off x="1142336" y="10571516"/>
            <a:ext cx="2375562" cy="400110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omancables.com</a:t>
            </a:r>
            <a:endParaRPr lang="en-OM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2A3D01C1-FF40-71CF-1A1D-59B202F28727}"/>
              </a:ext>
            </a:extLst>
          </p:cNvPr>
          <p:cNvSpPr txBox="1"/>
          <p:nvPr/>
        </p:nvSpPr>
        <p:spPr>
          <a:xfrm>
            <a:off x="1574979" y="2682875"/>
            <a:ext cx="9239072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58595B"/>
                </a:solidFill>
                <a:latin typeface="Futura Medium"/>
                <a:cs typeface="Futura Medium"/>
              </a:rPr>
              <a:t>The</a:t>
            </a:r>
            <a:r>
              <a:rPr sz="1600" spc="-10" dirty="0">
                <a:solidFill>
                  <a:srgbClr val="58595B"/>
                </a:solidFill>
                <a:latin typeface="Futura Medium"/>
                <a:cs typeface="Futura Medium"/>
              </a:rPr>
              <a:t> </a:t>
            </a:r>
            <a:r>
              <a:rPr sz="1600" dirty="0">
                <a:solidFill>
                  <a:srgbClr val="58595B"/>
                </a:solidFill>
                <a:latin typeface="Futura Medium"/>
                <a:cs typeface="Futura Medium"/>
              </a:rPr>
              <a:t>actual</a:t>
            </a:r>
            <a:r>
              <a:rPr sz="1600" spc="-5" dirty="0">
                <a:solidFill>
                  <a:srgbClr val="58595B"/>
                </a:solidFill>
                <a:latin typeface="Futura Medium"/>
                <a:cs typeface="Futura Medium"/>
              </a:rPr>
              <a:t> </a:t>
            </a:r>
            <a:r>
              <a:rPr sz="1600" dirty="0">
                <a:solidFill>
                  <a:srgbClr val="58595B"/>
                </a:solidFill>
                <a:latin typeface="Futura Medium"/>
                <a:cs typeface="Futura Medium"/>
              </a:rPr>
              <a:t>icon</a:t>
            </a:r>
            <a:r>
              <a:rPr sz="1600" spc="-5" dirty="0">
                <a:solidFill>
                  <a:srgbClr val="58595B"/>
                </a:solidFill>
                <a:latin typeface="Futura Medium"/>
                <a:cs typeface="Futura Medium"/>
              </a:rPr>
              <a:t> </a:t>
            </a:r>
            <a:r>
              <a:rPr sz="1600" dirty="0">
                <a:solidFill>
                  <a:srgbClr val="58595B"/>
                </a:solidFill>
                <a:latin typeface="Futura Medium"/>
                <a:cs typeface="Futura Medium"/>
              </a:rPr>
              <a:t>set</a:t>
            </a:r>
            <a:r>
              <a:rPr sz="1600" spc="-5" dirty="0">
                <a:solidFill>
                  <a:srgbClr val="58595B"/>
                </a:solidFill>
                <a:latin typeface="Futura Medium"/>
                <a:cs typeface="Futura Medium"/>
              </a:rPr>
              <a:t> </a:t>
            </a:r>
            <a:r>
              <a:rPr sz="1600" dirty="0">
                <a:solidFill>
                  <a:srgbClr val="58595B"/>
                </a:solidFill>
                <a:latin typeface="Futura Medium"/>
                <a:cs typeface="Futura Medium"/>
              </a:rPr>
              <a:t>provides</a:t>
            </a:r>
            <a:r>
              <a:rPr sz="1600" spc="-5" dirty="0">
                <a:solidFill>
                  <a:srgbClr val="58595B"/>
                </a:solidFill>
                <a:latin typeface="Futura Medium"/>
                <a:cs typeface="Futura Medium"/>
              </a:rPr>
              <a:t> </a:t>
            </a:r>
            <a:r>
              <a:rPr sz="1600" dirty="0">
                <a:solidFill>
                  <a:srgbClr val="58595B"/>
                </a:solidFill>
                <a:latin typeface="Futura Medium"/>
                <a:cs typeface="Futura Medium"/>
              </a:rPr>
              <a:t>5</a:t>
            </a:r>
            <a:r>
              <a:rPr lang="en-US" sz="1600" dirty="0">
                <a:solidFill>
                  <a:srgbClr val="58595B"/>
                </a:solidFill>
                <a:latin typeface="Futura Medium"/>
                <a:cs typeface="Futura Medium"/>
              </a:rPr>
              <a:t>7</a:t>
            </a:r>
            <a:r>
              <a:rPr sz="1600" spc="-5" dirty="0">
                <a:solidFill>
                  <a:srgbClr val="58595B"/>
                </a:solidFill>
                <a:latin typeface="Futura Medium"/>
                <a:cs typeface="Futura Medium"/>
              </a:rPr>
              <a:t> </a:t>
            </a:r>
            <a:r>
              <a:rPr sz="1600" dirty="0">
                <a:solidFill>
                  <a:srgbClr val="58595B"/>
                </a:solidFill>
                <a:latin typeface="Futura Medium"/>
                <a:cs typeface="Futura Medium"/>
              </a:rPr>
              <a:t>different</a:t>
            </a:r>
            <a:r>
              <a:rPr sz="1600" spc="-5" dirty="0">
                <a:solidFill>
                  <a:srgbClr val="58595B"/>
                </a:solidFill>
                <a:latin typeface="Futura Medium"/>
                <a:cs typeface="Futura Medium"/>
              </a:rPr>
              <a:t> </a:t>
            </a:r>
            <a:r>
              <a:rPr sz="1600" dirty="0">
                <a:solidFill>
                  <a:srgbClr val="58595B"/>
                </a:solidFill>
                <a:latin typeface="Futura Medium"/>
                <a:cs typeface="Futura Medium"/>
              </a:rPr>
              <a:t>icons</a:t>
            </a:r>
            <a:r>
              <a:rPr sz="1600" spc="-5" dirty="0">
                <a:solidFill>
                  <a:srgbClr val="58595B"/>
                </a:solidFill>
                <a:latin typeface="Futura Medium"/>
                <a:cs typeface="Futura Medium"/>
              </a:rPr>
              <a:t> </a:t>
            </a:r>
            <a:r>
              <a:rPr sz="1600" dirty="0">
                <a:solidFill>
                  <a:srgbClr val="58595B"/>
                </a:solidFill>
                <a:latin typeface="Futura Medium"/>
                <a:cs typeface="Futura Medium"/>
              </a:rPr>
              <a:t>in</a:t>
            </a:r>
            <a:r>
              <a:rPr sz="1600" spc="-5" dirty="0">
                <a:solidFill>
                  <a:srgbClr val="58595B"/>
                </a:solidFill>
                <a:latin typeface="Futura Medium"/>
                <a:cs typeface="Futura Medium"/>
              </a:rPr>
              <a:t> </a:t>
            </a:r>
            <a:r>
              <a:rPr sz="1600" dirty="0">
                <a:solidFill>
                  <a:srgbClr val="58595B"/>
                </a:solidFill>
                <a:latin typeface="Futura Medium"/>
                <a:cs typeface="Futura Medium"/>
              </a:rPr>
              <a:t>a</a:t>
            </a:r>
            <a:r>
              <a:rPr sz="1600" spc="-5" dirty="0">
                <a:solidFill>
                  <a:srgbClr val="58595B"/>
                </a:solidFill>
                <a:latin typeface="Futura Medium"/>
                <a:cs typeface="Futura Medium"/>
              </a:rPr>
              <a:t> </a:t>
            </a:r>
            <a:r>
              <a:rPr sz="1600" dirty="0">
                <a:solidFill>
                  <a:srgbClr val="58595B"/>
                </a:solidFill>
                <a:latin typeface="Futura Medium"/>
                <a:cs typeface="Futura Medium"/>
              </a:rPr>
              <a:t>way</a:t>
            </a:r>
            <a:r>
              <a:rPr sz="1600" spc="-10" dirty="0">
                <a:solidFill>
                  <a:srgbClr val="58595B"/>
                </a:solidFill>
                <a:latin typeface="Futura Medium"/>
                <a:cs typeface="Futura Medium"/>
              </a:rPr>
              <a:t> </a:t>
            </a:r>
            <a:r>
              <a:rPr sz="1600" dirty="0">
                <a:solidFill>
                  <a:srgbClr val="58595B"/>
                </a:solidFill>
                <a:latin typeface="Futura Medium"/>
                <a:cs typeface="Futura Medium"/>
              </a:rPr>
              <a:t>to</a:t>
            </a:r>
            <a:r>
              <a:rPr sz="1600" spc="-5" dirty="0">
                <a:solidFill>
                  <a:srgbClr val="58595B"/>
                </a:solidFill>
                <a:latin typeface="Futura Medium"/>
                <a:cs typeface="Futura Medium"/>
              </a:rPr>
              <a:t> </a:t>
            </a:r>
            <a:r>
              <a:rPr sz="1600" dirty="0">
                <a:solidFill>
                  <a:srgbClr val="58595B"/>
                </a:solidFill>
                <a:latin typeface="Futura Medium"/>
                <a:cs typeface="Futura Medium"/>
              </a:rPr>
              <a:t>be</a:t>
            </a:r>
            <a:r>
              <a:rPr sz="1600" spc="-5" dirty="0">
                <a:solidFill>
                  <a:srgbClr val="58595B"/>
                </a:solidFill>
                <a:latin typeface="Futura Medium"/>
                <a:cs typeface="Futura Medium"/>
              </a:rPr>
              <a:t> </a:t>
            </a:r>
            <a:r>
              <a:rPr sz="1600" dirty="0">
                <a:solidFill>
                  <a:srgbClr val="58595B"/>
                </a:solidFill>
                <a:latin typeface="Futura Medium"/>
                <a:cs typeface="Futura Medium"/>
              </a:rPr>
              <a:t>able</a:t>
            </a:r>
            <a:r>
              <a:rPr sz="1600" spc="-5" dirty="0">
                <a:solidFill>
                  <a:srgbClr val="58595B"/>
                </a:solidFill>
                <a:latin typeface="Futura Medium"/>
                <a:cs typeface="Futura Medium"/>
              </a:rPr>
              <a:t> </a:t>
            </a:r>
            <a:r>
              <a:rPr sz="1600" dirty="0">
                <a:solidFill>
                  <a:srgbClr val="58595B"/>
                </a:solidFill>
                <a:latin typeface="Futura Medium"/>
                <a:cs typeface="Futura Medium"/>
              </a:rPr>
              <a:t>to</a:t>
            </a:r>
            <a:r>
              <a:rPr sz="1600" spc="-5" dirty="0">
                <a:solidFill>
                  <a:srgbClr val="58595B"/>
                </a:solidFill>
                <a:latin typeface="Futura Medium"/>
                <a:cs typeface="Futura Medium"/>
              </a:rPr>
              <a:t> </a:t>
            </a:r>
            <a:r>
              <a:rPr sz="1600" dirty="0">
                <a:solidFill>
                  <a:srgbClr val="58595B"/>
                </a:solidFill>
                <a:latin typeface="Futura Medium"/>
                <a:cs typeface="Futura Medium"/>
              </a:rPr>
              <a:t>represent</a:t>
            </a:r>
            <a:r>
              <a:rPr sz="1600" spc="-5" dirty="0">
                <a:solidFill>
                  <a:srgbClr val="58595B"/>
                </a:solidFill>
                <a:latin typeface="Futura Medium"/>
                <a:cs typeface="Futura Medium"/>
              </a:rPr>
              <a:t> </a:t>
            </a:r>
            <a:r>
              <a:rPr sz="1600" dirty="0">
                <a:solidFill>
                  <a:srgbClr val="58595B"/>
                </a:solidFill>
                <a:latin typeface="Futura Medium"/>
                <a:cs typeface="Futura Medium"/>
              </a:rPr>
              <a:t>any</a:t>
            </a:r>
            <a:r>
              <a:rPr sz="1600" spc="-5" dirty="0">
                <a:solidFill>
                  <a:srgbClr val="58595B"/>
                </a:solidFill>
                <a:latin typeface="Futura Medium"/>
                <a:cs typeface="Futura Medium"/>
              </a:rPr>
              <a:t> </a:t>
            </a:r>
            <a:r>
              <a:rPr sz="1600" spc="-10" dirty="0">
                <a:solidFill>
                  <a:srgbClr val="58595B"/>
                </a:solidFill>
                <a:latin typeface="Futura Medium"/>
                <a:cs typeface="Futura Medium"/>
              </a:rPr>
              <a:t>meaning.</a:t>
            </a:r>
            <a:endParaRPr sz="1600" dirty="0">
              <a:latin typeface="Futura Medium"/>
              <a:cs typeface="Futura Medium"/>
            </a:endParaRPr>
          </a:p>
        </p:txBody>
      </p:sp>
      <p:sp>
        <p:nvSpPr>
          <p:cNvPr id="4" name="object 31">
            <a:extLst>
              <a:ext uri="{FF2B5EF4-FFF2-40B4-BE49-F238E27FC236}">
                <a16:creationId xmlns:a16="http://schemas.microsoft.com/office/drawing/2014/main" id="{CCBAC571-FCEA-F577-E93D-D330882118AF}"/>
              </a:ext>
            </a:extLst>
          </p:cNvPr>
          <p:cNvSpPr/>
          <p:nvPr/>
        </p:nvSpPr>
        <p:spPr>
          <a:xfrm flipH="1">
            <a:off x="13947360" y="2799782"/>
            <a:ext cx="60758" cy="6664893"/>
          </a:xfrm>
          <a:custGeom>
            <a:avLst/>
            <a:gdLst/>
            <a:ahLst/>
            <a:cxnLst/>
            <a:rect l="l" t="t" r="r" b="b"/>
            <a:pathLst>
              <a:path h="5674995">
                <a:moveTo>
                  <a:pt x="0" y="0"/>
                </a:moveTo>
                <a:lnTo>
                  <a:pt x="0" y="5674633"/>
                </a:lnTo>
              </a:path>
            </a:pathLst>
          </a:custGeom>
          <a:ln w="718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2">
            <a:extLst>
              <a:ext uri="{FF2B5EF4-FFF2-40B4-BE49-F238E27FC236}">
                <a16:creationId xmlns:a16="http://schemas.microsoft.com/office/drawing/2014/main" id="{913D6E2A-71E4-CF3C-BAE9-27D757A65724}"/>
              </a:ext>
            </a:extLst>
          </p:cNvPr>
          <p:cNvSpPr/>
          <p:nvPr/>
        </p:nvSpPr>
        <p:spPr>
          <a:xfrm>
            <a:off x="14559317" y="5652884"/>
            <a:ext cx="3894454" cy="0"/>
          </a:xfrm>
          <a:custGeom>
            <a:avLst/>
            <a:gdLst/>
            <a:ahLst/>
            <a:cxnLst/>
            <a:rect l="l" t="t" r="r" b="b"/>
            <a:pathLst>
              <a:path w="3894455">
                <a:moveTo>
                  <a:pt x="0" y="0"/>
                </a:moveTo>
                <a:lnTo>
                  <a:pt x="3893891" y="0"/>
                </a:lnTo>
              </a:path>
            </a:pathLst>
          </a:custGeom>
          <a:ln w="7277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3">
            <a:extLst>
              <a:ext uri="{FF2B5EF4-FFF2-40B4-BE49-F238E27FC236}">
                <a16:creationId xmlns:a16="http://schemas.microsoft.com/office/drawing/2014/main" id="{9F9B1137-8AF8-B8DE-3EC7-7A5EE38BEC85}"/>
              </a:ext>
            </a:extLst>
          </p:cNvPr>
          <p:cNvSpPr/>
          <p:nvPr/>
        </p:nvSpPr>
        <p:spPr>
          <a:xfrm>
            <a:off x="14559317" y="7762554"/>
            <a:ext cx="3894454" cy="0"/>
          </a:xfrm>
          <a:custGeom>
            <a:avLst/>
            <a:gdLst/>
            <a:ahLst/>
            <a:cxnLst/>
            <a:rect l="l" t="t" r="r" b="b"/>
            <a:pathLst>
              <a:path w="3894455">
                <a:moveTo>
                  <a:pt x="0" y="0"/>
                </a:moveTo>
                <a:lnTo>
                  <a:pt x="3893891" y="0"/>
                </a:lnTo>
              </a:path>
            </a:pathLst>
          </a:custGeom>
          <a:ln w="7277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1" name="Group 550">
            <a:extLst>
              <a:ext uri="{FF2B5EF4-FFF2-40B4-BE49-F238E27FC236}">
                <a16:creationId xmlns:a16="http://schemas.microsoft.com/office/drawing/2014/main" id="{DD31B6BB-DE3A-2F11-29AF-D069AD3B245D}"/>
              </a:ext>
            </a:extLst>
          </p:cNvPr>
          <p:cNvGrpSpPr/>
          <p:nvPr/>
        </p:nvGrpSpPr>
        <p:grpSpPr>
          <a:xfrm>
            <a:off x="1384946" y="3444875"/>
            <a:ext cx="12318189" cy="6076184"/>
            <a:chOff x="1384946" y="3444875"/>
            <a:chExt cx="12318189" cy="60761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64C1F2A-33DB-F4A3-651A-879BCE8CB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72437" y="3444875"/>
              <a:ext cx="637033" cy="63703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7CCEEB4-32DF-FB40-5C4D-BBFCB0B53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28679" y="3444875"/>
              <a:ext cx="637033" cy="63703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84EC112-CAE3-D643-C5FA-ED1A12F13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84921" y="3444875"/>
              <a:ext cx="637033" cy="63703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0C25494-EAED-BDC1-C9E2-9EB9586E3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41163" y="3444875"/>
              <a:ext cx="637033" cy="63703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C09FC5-E29D-47AA-4096-26ABE1CD9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97405" y="3444875"/>
              <a:ext cx="637033" cy="63703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CC219FF-44F0-4701-D101-A4D8E48BA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53647" y="3444875"/>
              <a:ext cx="637033" cy="63703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8CA4741-A021-68F3-0A57-EF6FA42D6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09889" y="3444875"/>
              <a:ext cx="637033" cy="63703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981EC9F-329F-AE11-3B89-0B8DF04B4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66131" y="3444875"/>
              <a:ext cx="637033" cy="63703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D208461-DC88-2899-9B0F-05B074FF4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622373" y="3444875"/>
              <a:ext cx="637033" cy="63703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0A7144B-250C-F8FA-A302-C128ED610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878612" y="3444875"/>
              <a:ext cx="637033" cy="63703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8953E44-E8D9-68E6-72C0-E778410380ED}"/>
                </a:ext>
              </a:extLst>
            </p:cNvPr>
            <p:cNvSpPr txBox="1"/>
            <p:nvPr/>
          </p:nvSpPr>
          <p:spPr>
            <a:xfrm>
              <a:off x="1384946" y="4076390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Lens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5020DA-C771-5729-C4C1-8596172F515B}"/>
                </a:ext>
              </a:extLst>
            </p:cNvPr>
            <p:cNvSpPr txBox="1"/>
            <p:nvPr/>
          </p:nvSpPr>
          <p:spPr>
            <a:xfrm>
              <a:off x="2641188" y="4076390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Transmission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C41E03-DB25-B805-06C9-3B661FE8793B}"/>
                </a:ext>
              </a:extLst>
            </p:cNvPr>
            <p:cNvSpPr txBox="1"/>
            <p:nvPr/>
          </p:nvSpPr>
          <p:spPr>
            <a:xfrm>
              <a:off x="3897430" y="4076390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Exit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E98632-311F-5503-EACA-04F0933870FA}"/>
                </a:ext>
              </a:extLst>
            </p:cNvPr>
            <p:cNvSpPr txBox="1"/>
            <p:nvPr/>
          </p:nvSpPr>
          <p:spPr>
            <a:xfrm>
              <a:off x="6409914" y="4076390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Electrification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2251C6-F6AD-2395-C0A5-FEE203F3BFC5}"/>
                </a:ext>
              </a:extLst>
            </p:cNvPr>
            <p:cNvSpPr txBox="1"/>
            <p:nvPr/>
          </p:nvSpPr>
          <p:spPr>
            <a:xfrm>
              <a:off x="5153672" y="4076390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Telecom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3E80193-CA70-3D49-DAEA-B8D2BB862E51}"/>
                </a:ext>
              </a:extLst>
            </p:cNvPr>
            <p:cNvSpPr txBox="1"/>
            <p:nvPr/>
          </p:nvSpPr>
          <p:spPr>
            <a:xfrm>
              <a:off x="7666156" y="4076390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Projects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145B8A8-4D50-CE55-5F9A-19DBC79A1D2A}"/>
                </a:ext>
              </a:extLst>
            </p:cNvPr>
            <p:cNvSpPr txBox="1"/>
            <p:nvPr/>
          </p:nvSpPr>
          <p:spPr>
            <a:xfrm>
              <a:off x="10178640" y="4076390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Telecom Solutions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BB8ADA3-B02A-BDDD-B6FD-0DA9EFC52923}"/>
                </a:ext>
              </a:extLst>
            </p:cNvPr>
            <p:cNvSpPr txBox="1"/>
            <p:nvPr/>
          </p:nvSpPr>
          <p:spPr>
            <a:xfrm>
              <a:off x="8922398" y="4076390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Digital Solutions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653712C-01CB-AC4D-366A-F32049B19FF4}"/>
                </a:ext>
              </a:extLst>
            </p:cNvPr>
            <p:cNvSpPr txBox="1"/>
            <p:nvPr/>
          </p:nvSpPr>
          <p:spPr>
            <a:xfrm>
              <a:off x="12691121" y="4076390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Industries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D9CE0A5-BE0B-81AC-16F3-9058613C5798}"/>
                </a:ext>
              </a:extLst>
            </p:cNvPr>
            <p:cNvSpPr txBox="1"/>
            <p:nvPr/>
          </p:nvSpPr>
          <p:spPr>
            <a:xfrm>
              <a:off x="11434882" y="4076390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Message (MMS)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62B7D4A-209A-8E1A-5493-A6B1C3AD1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72437" y="4490720"/>
              <a:ext cx="637033" cy="63703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ED05676-4991-7495-22D0-BD5430418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28679" y="4490720"/>
              <a:ext cx="637033" cy="63703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536C630-2FF9-4631-E6A1-F1098ABAA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84921" y="4490720"/>
              <a:ext cx="637033" cy="63703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32A31B6-C549-7DE1-3D4D-A3DFA56C8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41163" y="4490720"/>
              <a:ext cx="637033" cy="637033"/>
            </a:xfrm>
            <a:prstGeom prst="rect">
              <a:avLst/>
            </a:prstGeom>
          </p:spPr>
        </p:pic>
        <p:pic>
          <p:nvPicPr>
            <p:cNvPr id="457" name="Picture 456">
              <a:extLst>
                <a:ext uri="{FF2B5EF4-FFF2-40B4-BE49-F238E27FC236}">
                  <a16:creationId xmlns:a16="http://schemas.microsoft.com/office/drawing/2014/main" id="{70755FF4-C5E9-7094-4CF7-F2FC6219F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97405" y="4490720"/>
              <a:ext cx="637033" cy="637033"/>
            </a:xfrm>
            <a:prstGeom prst="rect">
              <a:avLst/>
            </a:prstGeom>
          </p:spPr>
        </p:pic>
        <p:pic>
          <p:nvPicPr>
            <p:cNvPr id="458" name="Picture 457">
              <a:extLst>
                <a:ext uri="{FF2B5EF4-FFF2-40B4-BE49-F238E27FC236}">
                  <a16:creationId xmlns:a16="http://schemas.microsoft.com/office/drawing/2014/main" id="{2AE481CE-5423-6C6F-F350-B58441019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53647" y="4490720"/>
              <a:ext cx="637033" cy="637033"/>
            </a:xfrm>
            <a:prstGeom prst="rect">
              <a:avLst/>
            </a:prstGeom>
          </p:spPr>
        </p:pic>
        <p:pic>
          <p:nvPicPr>
            <p:cNvPr id="459" name="Picture 458">
              <a:extLst>
                <a:ext uri="{FF2B5EF4-FFF2-40B4-BE49-F238E27FC236}">
                  <a16:creationId xmlns:a16="http://schemas.microsoft.com/office/drawing/2014/main" id="{A5078F99-EF99-6251-F24A-27A224F4D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09889" y="4490720"/>
              <a:ext cx="637033" cy="637033"/>
            </a:xfrm>
            <a:prstGeom prst="rect">
              <a:avLst/>
            </a:prstGeom>
          </p:spPr>
        </p:pic>
        <p:pic>
          <p:nvPicPr>
            <p:cNvPr id="460" name="Picture 459">
              <a:extLst>
                <a:ext uri="{FF2B5EF4-FFF2-40B4-BE49-F238E27FC236}">
                  <a16:creationId xmlns:a16="http://schemas.microsoft.com/office/drawing/2014/main" id="{8069D96C-768D-C965-1E4F-A9681AF5F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66131" y="4490720"/>
              <a:ext cx="637033" cy="637033"/>
            </a:xfrm>
            <a:prstGeom prst="rect">
              <a:avLst/>
            </a:prstGeom>
          </p:spPr>
        </p:pic>
        <p:pic>
          <p:nvPicPr>
            <p:cNvPr id="461" name="Picture 460">
              <a:extLst>
                <a:ext uri="{FF2B5EF4-FFF2-40B4-BE49-F238E27FC236}">
                  <a16:creationId xmlns:a16="http://schemas.microsoft.com/office/drawing/2014/main" id="{A19CE0BC-01A4-4951-2AF7-2E181B52F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622373" y="4490720"/>
              <a:ext cx="637033" cy="637033"/>
            </a:xfrm>
            <a:prstGeom prst="rect">
              <a:avLst/>
            </a:prstGeom>
          </p:spPr>
        </p:pic>
        <p:pic>
          <p:nvPicPr>
            <p:cNvPr id="462" name="Picture 461">
              <a:extLst>
                <a:ext uri="{FF2B5EF4-FFF2-40B4-BE49-F238E27FC236}">
                  <a16:creationId xmlns:a16="http://schemas.microsoft.com/office/drawing/2014/main" id="{0F1C072A-578E-966F-6F8D-72800CB53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878612" y="4490720"/>
              <a:ext cx="637033" cy="637033"/>
            </a:xfrm>
            <a:prstGeom prst="rect">
              <a:avLst/>
            </a:prstGeom>
          </p:spPr>
        </p:pic>
        <p:sp>
          <p:nvSpPr>
            <p:cNvPr id="463" name="TextBox 462">
              <a:extLst>
                <a:ext uri="{FF2B5EF4-FFF2-40B4-BE49-F238E27FC236}">
                  <a16:creationId xmlns:a16="http://schemas.microsoft.com/office/drawing/2014/main" id="{08F01AF3-A69C-E03A-DA16-9069380E3E49}"/>
                </a:ext>
              </a:extLst>
            </p:cNvPr>
            <p:cNvSpPr txBox="1"/>
            <p:nvPr/>
          </p:nvSpPr>
          <p:spPr>
            <a:xfrm>
              <a:off x="1384946" y="5122235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Home</a:t>
              </a:r>
            </a:p>
          </p:txBody>
        </p:sp>
        <p:sp>
          <p:nvSpPr>
            <p:cNvPr id="464" name="TextBox 463">
              <a:extLst>
                <a:ext uri="{FF2B5EF4-FFF2-40B4-BE49-F238E27FC236}">
                  <a16:creationId xmlns:a16="http://schemas.microsoft.com/office/drawing/2014/main" id="{5F6D2978-1AB6-ED27-525B-A14DBBB3722E}"/>
                </a:ext>
              </a:extLst>
            </p:cNvPr>
            <p:cNvSpPr txBox="1"/>
            <p:nvPr/>
          </p:nvSpPr>
          <p:spPr>
            <a:xfrm>
              <a:off x="2641188" y="5122235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People &amp; Life</a:t>
              </a:r>
            </a:p>
          </p:txBody>
        </p:sp>
        <p:sp>
          <p:nvSpPr>
            <p:cNvPr id="465" name="TextBox 464">
              <a:extLst>
                <a:ext uri="{FF2B5EF4-FFF2-40B4-BE49-F238E27FC236}">
                  <a16:creationId xmlns:a16="http://schemas.microsoft.com/office/drawing/2014/main" id="{C4C5DB97-146F-E12D-83FB-4F19B7474D20}"/>
                </a:ext>
              </a:extLst>
            </p:cNvPr>
            <p:cNvSpPr txBox="1"/>
            <p:nvPr/>
          </p:nvSpPr>
          <p:spPr>
            <a:xfrm>
              <a:off x="3897430" y="5122235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Sales</a:t>
              </a:r>
            </a:p>
          </p:txBody>
        </p:sp>
        <p:sp>
          <p:nvSpPr>
            <p:cNvPr id="466" name="TextBox 465">
              <a:extLst>
                <a:ext uri="{FF2B5EF4-FFF2-40B4-BE49-F238E27FC236}">
                  <a16:creationId xmlns:a16="http://schemas.microsoft.com/office/drawing/2014/main" id="{CCAD0C36-2F93-CDDD-6A10-108C7769BE1F}"/>
                </a:ext>
              </a:extLst>
            </p:cNvPr>
            <p:cNvSpPr txBox="1"/>
            <p:nvPr/>
          </p:nvSpPr>
          <p:spPr>
            <a:xfrm>
              <a:off x="6409914" y="5122235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Elevator</a:t>
              </a:r>
            </a:p>
          </p:txBody>
        </p:sp>
        <p:sp>
          <p:nvSpPr>
            <p:cNvPr id="467" name="TextBox 466">
              <a:extLst>
                <a:ext uri="{FF2B5EF4-FFF2-40B4-BE49-F238E27FC236}">
                  <a16:creationId xmlns:a16="http://schemas.microsoft.com/office/drawing/2014/main" id="{A4A313F2-54E0-17EA-C108-5019B8E97F76}"/>
                </a:ext>
              </a:extLst>
            </p:cNvPr>
            <p:cNvSpPr txBox="1"/>
            <p:nvPr/>
          </p:nvSpPr>
          <p:spPr>
            <a:xfrm>
              <a:off x="5153672" y="5122235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Automotive</a:t>
              </a:r>
            </a:p>
          </p:txBody>
        </p:sp>
        <p:sp>
          <p:nvSpPr>
            <p:cNvPr id="468" name="TextBox 467">
              <a:extLst>
                <a:ext uri="{FF2B5EF4-FFF2-40B4-BE49-F238E27FC236}">
                  <a16:creationId xmlns:a16="http://schemas.microsoft.com/office/drawing/2014/main" id="{65F1EACA-ED82-7235-A2BA-D69AB7DE80F3}"/>
                </a:ext>
              </a:extLst>
            </p:cNvPr>
            <p:cNvSpPr txBox="1"/>
            <p:nvPr/>
          </p:nvSpPr>
          <p:spPr>
            <a:xfrm>
              <a:off x="7666156" y="5122235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Power Grids</a:t>
              </a:r>
            </a:p>
          </p:txBody>
        </p:sp>
        <p:sp>
          <p:nvSpPr>
            <p:cNvPr id="469" name="TextBox 468">
              <a:extLst>
                <a:ext uri="{FF2B5EF4-FFF2-40B4-BE49-F238E27FC236}">
                  <a16:creationId xmlns:a16="http://schemas.microsoft.com/office/drawing/2014/main" id="{F3C619F6-5F45-7E63-78C8-1BA8A32CEF98}"/>
                </a:ext>
              </a:extLst>
            </p:cNvPr>
            <p:cNvSpPr txBox="1"/>
            <p:nvPr/>
          </p:nvSpPr>
          <p:spPr>
            <a:xfrm>
              <a:off x="10178640" y="5122235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High Voltage</a:t>
              </a:r>
            </a:p>
          </p:txBody>
        </p:sp>
        <p:sp>
          <p:nvSpPr>
            <p:cNvPr id="470" name="TextBox 469">
              <a:extLst>
                <a:ext uri="{FF2B5EF4-FFF2-40B4-BE49-F238E27FC236}">
                  <a16:creationId xmlns:a16="http://schemas.microsoft.com/office/drawing/2014/main" id="{12B82738-5B3A-08C6-4230-3C9F993C87E3}"/>
                </a:ext>
              </a:extLst>
            </p:cNvPr>
            <p:cNvSpPr txBox="1"/>
            <p:nvPr/>
          </p:nvSpPr>
          <p:spPr>
            <a:xfrm>
              <a:off x="8922398" y="5122235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E&amp;I</a:t>
              </a:r>
            </a:p>
          </p:txBody>
        </p:sp>
        <p:sp>
          <p:nvSpPr>
            <p:cNvPr id="471" name="TextBox 470">
              <a:extLst>
                <a:ext uri="{FF2B5EF4-FFF2-40B4-BE49-F238E27FC236}">
                  <a16:creationId xmlns:a16="http://schemas.microsoft.com/office/drawing/2014/main" id="{6279FF90-43F0-AEBC-90A0-500365391EEA}"/>
                </a:ext>
              </a:extLst>
            </p:cNvPr>
            <p:cNvSpPr txBox="1"/>
            <p:nvPr/>
          </p:nvSpPr>
          <p:spPr>
            <a:xfrm>
              <a:off x="12691121" y="5122235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Surf</a:t>
              </a:r>
            </a:p>
          </p:txBody>
        </p:sp>
        <p:sp>
          <p:nvSpPr>
            <p:cNvPr id="472" name="TextBox 471">
              <a:extLst>
                <a:ext uri="{FF2B5EF4-FFF2-40B4-BE49-F238E27FC236}">
                  <a16:creationId xmlns:a16="http://schemas.microsoft.com/office/drawing/2014/main" id="{443608D7-7D75-C262-C70C-F47D417734F6}"/>
                </a:ext>
              </a:extLst>
            </p:cNvPr>
            <p:cNvSpPr txBox="1"/>
            <p:nvPr/>
          </p:nvSpPr>
          <p:spPr>
            <a:xfrm>
              <a:off x="11434882" y="5122235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Submarine</a:t>
              </a:r>
            </a:p>
          </p:txBody>
        </p:sp>
        <p:pic>
          <p:nvPicPr>
            <p:cNvPr id="473" name="Picture 472">
              <a:extLst>
                <a:ext uri="{FF2B5EF4-FFF2-40B4-BE49-F238E27FC236}">
                  <a16:creationId xmlns:a16="http://schemas.microsoft.com/office/drawing/2014/main" id="{28041630-1085-5165-5A95-D7ADE57DD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72437" y="5536565"/>
              <a:ext cx="637033" cy="637033"/>
            </a:xfrm>
            <a:prstGeom prst="rect">
              <a:avLst/>
            </a:prstGeom>
          </p:spPr>
        </p:pic>
        <p:pic>
          <p:nvPicPr>
            <p:cNvPr id="474" name="Picture 473">
              <a:extLst>
                <a:ext uri="{FF2B5EF4-FFF2-40B4-BE49-F238E27FC236}">
                  <a16:creationId xmlns:a16="http://schemas.microsoft.com/office/drawing/2014/main" id="{23DACD9D-BF95-D0A4-216B-4EAAC8FE3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28679" y="5536565"/>
              <a:ext cx="637033" cy="637033"/>
            </a:xfrm>
            <a:prstGeom prst="rect">
              <a:avLst/>
            </a:prstGeom>
          </p:spPr>
        </p:pic>
        <p:pic>
          <p:nvPicPr>
            <p:cNvPr id="475" name="Picture 474">
              <a:extLst>
                <a:ext uri="{FF2B5EF4-FFF2-40B4-BE49-F238E27FC236}">
                  <a16:creationId xmlns:a16="http://schemas.microsoft.com/office/drawing/2014/main" id="{F2DC5E01-BDF6-D36A-5160-C2842048A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84921" y="5536565"/>
              <a:ext cx="637033" cy="637033"/>
            </a:xfrm>
            <a:prstGeom prst="rect">
              <a:avLst/>
            </a:prstGeom>
          </p:spPr>
        </p:pic>
        <p:pic>
          <p:nvPicPr>
            <p:cNvPr id="476" name="Picture 475">
              <a:extLst>
                <a:ext uri="{FF2B5EF4-FFF2-40B4-BE49-F238E27FC236}">
                  <a16:creationId xmlns:a16="http://schemas.microsoft.com/office/drawing/2014/main" id="{45E6D3DF-F16D-6449-CDF0-C9E4670B0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41163" y="5536565"/>
              <a:ext cx="637033" cy="637033"/>
            </a:xfrm>
            <a:prstGeom prst="rect">
              <a:avLst/>
            </a:prstGeom>
          </p:spPr>
        </p:pic>
        <p:pic>
          <p:nvPicPr>
            <p:cNvPr id="477" name="Picture 476">
              <a:extLst>
                <a:ext uri="{FF2B5EF4-FFF2-40B4-BE49-F238E27FC236}">
                  <a16:creationId xmlns:a16="http://schemas.microsoft.com/office/drawing/2014/main" id="{5CBC83C2-21E6-6C80-789C-3CA52E735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97405" y="5536565"/>
              <a:ext cx="637033" cy="637033"/>
            </a:xfrm>
            <a:prstGeom prst="rect">
              <a:avLst/>
            </a:prstGeom>
          </p:spPr>
        </p:pic>
        <p:pic>
          <p:nvPicPr>
            <p:cNvPr id="478" name="Picture 477">
              <a:extLst>
                <a:ext uri="{FF2B5EF4-FFF2-40B4-BE49-F238E27FC236}">
                  <a16:creationId xmlns:a16="http://schemas.microsoft.com/office/drawing/2014/main" id="{BFC1FF2C-719C-583F-7A25-63EAEF63C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53647" y="5536565"/>
              <a:ext cx="637033" cy="637033"/>
            </a:xfrm>
            <a:prstGeom prst="rect">
              <a:avLst/>
            </a:prstGeom>
          </p:spPr>
        </p:pic>
        <p:pic>
          <p:nvPicPr>
            <p:cNvPr id="479" name="Picture 478">
              <a:extLst>
                <a:ext uri="{FF2B5EF4-FFF2-40B4-BE49-F238E27FC236}">
                  <a16:creationId xmlns:a16="http://schemas.microsoft.com/office/drawing/2014/main" id="{327B3112-F42B-4D30-B647-24A55201F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09889" y="5536565"/>
              <a:ext cx="637033" cy="637033"/>
            </a:xfrm>
            <a:prstGeom prst="rect">
              <a:avLst/>
            </a:prstGeom>
          </p:spPr>
        </p:pic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02309E7D-6A8B-6EC7-DB09-DDB486784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66131" y="5536565"/>
              <a:ext cx="637033" cy="637033"/>
            </a:xfrm>
            <a:prstGeom prst="rect">
              <a:avLst/>
            </a:prstGeom>
          </p:spPr>
        </p:pic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37CADE13-A2C6-6414-BC35-2B25E94FB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622373" y="5536565"/>
              <a:ext cx="637033" cy="637033"/>
            </a:xfrm>
            <a:prstGeom prst="rect">
              <a:avLst/>
            </a:prstGeom>
          </p:spPr>
        </p:pic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B95B9B8F-0E2B-8CD7-4745-A623466DA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878612" y="5536565"/>
              <a:ext cx="637033" cy="637033"/>
            </a:xfrm>
            <a:prstGeom prst="rect">
              <a:avLst/>
            </a:prstGeom>
          </p:spPr>
        </p:pic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746BEE55-950C-8B53-4B44-A7B47B596247}"/>
                </a:ext>
              </a:extLst>
            </p:cNvPr>
            <p:cNvSpPr txBox="1"/>
            <p:nvPr/>
          </p:nvSpPr>
          <p:spPr>
            <a:xfrm>
              <a:off x="1384946" y="6168080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Text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F6246A36-818D-C874-C401-2417B93A97F2}"/>
                </a:ext>
              </a:extLst>
            </p:cNvPr>
            <p:cNvSpPr txBox="1"/>
            <p:nvPr/>
          </p:nvSpPr>
          <p:spPr>
            <a:xfrm>
              <a:off x="2641188" y="6168080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Computer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2CCBCEF3-D4CA-EDF6-75EB-56F349A97722}"/>
                </a:ext>
              </a:extLst>
            </p:cNvPr>
            <p:cNvSpPr txBox="1"/>
            <p:nvPr/>
          </p:nvSpPr>
          <p:spPr>
            <a:xfrm>
              <a:off x="3897430" y="6168080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Battery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4825C10A-DC9E-8710-06FB-3994C430A2AA}"/>
                </a:ext>
              </a:extLst>
            </p:cNvPr>
            <p:cNvSpPr txBox="1"/>
            <p:nvPr/>
          </p:nvSpPr>
          <p:spPr>
            <a:xfrm>
              <a:off x="6409914" y="6168080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Service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1FAFCD57-9808-F14F-D649-E051BE07F0D2}"/>
                </a:ext>
              </a:extLst>
            </p:cNvPr>
            <p:cNvSpPr txBox="1"/>
            <p:nvPr/>
          </p:nvSpPr>
          <p:spPr>
            <a:xfrm>
              <a:off x="5153672" y="6168080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Innovation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87700453-6F97-418B-5841-BA799EA92CDA}"/>
                </a:ext>
              </a:extLst>
            </p:cNvPr>
            <p:cNvSpPr txBox="1"/>
            <p:nvPr/>
          </p:nvSpPr>
          <p:spPr>
            <a:xfrm>
              <a:off x="7666156" y="6168080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People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B8E9D55F-F40A-8AE6-F8DD-EBFB72D8AC30}"/>
                </a:ext>
              </a:extLst>
            </p:cNvPr>
            <p:cNvSpPr txBox="1"/>
            <p:nvPr/>
          </p:nvSpPr>
          <p:spPr>
            <a:xfrm>
              <a:off x="10178640" y="6168080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High Voltage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956B9271-1964-6362-B37C-A2C082527ABF}"/>
                </a:ext>
              </a:extLst>
            </p:cNvPr>
            <p:cNvSpPr txBox="1"/>
            <p:nvPr/>
          </p:nvSpPr>
          <p:spPr>
            <a:xfrm>
              <a:off x="8922398" y="6168080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E&amp;I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1377C10D-6394-5ED3-B39C-EF8F02F948B1}"/>
                </a:ext>
              </a:extLst>
            </p:cNvPr>
            <p:cNvSpPr txBox="1"/>
            <p:nvPr/>
          </p:nvSpPr>
          <p:spPr>
            <a:xfrm>
              <a:off x="12691121" y="6168080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Ethics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E40D671A-87A0-4D29-5CFC-0C1E64DE681A}"/>
                </a:ext>
              </a:extLst>
            </p:cNvPr>
            <p:cNvSpPr txBox="1"/>
            <p:nvPr/>
          </p:nvSpPr>
          <p:spPr>
            <a:xfrm>
              <a:off x="11434882" y="6168080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Submarine</a:t>
              </a:r>
            </a:p>
          </p:txBody>
        </p:sp>
        <p:pic>
          <p:nvPicPr>
            <p:cNvPr id="173" name="Picture 172">
              <a:extLst>
                <a:ext uri="{FF2B5EF4-FFF2-40B4-BE49-F238E27FC236}">
                  <a16:creationId xmlns:a16="http://schemas.microsoft.com/office/drawing/2014/main" id="{0DAC6D7B-3178-1C49-829D-6A42E76F0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72437" y="6582410"/>
              <a:ext cx="637033" cy="637033"/>
            </a:xfrm>
            <a:prstGeom prst="rect">
              <a:avLst/>
            </a:prstGeom>
          </p:spPr>
        </p:pic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DA52704A-D124-A642-35AF-B9719F39A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28679" y="6582410"/>
              <a:ext cx="637033" cy="637033"/>
            </a:xfrm>
            <a:prstGeom prst="rect">
              <a:avLst/>
            </a:prstGeom>
          </p:spPr>
        </p:pic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6F28152A-4BC1-F6D2-10CF-17F0E7FF7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84921" y="6582410"/>
              <a:ext cx="637033" cy="637033"/>
            </a:xfrm>
            <a:prstGeom prst="rect">
              <a:avLst/>
            </a:prstGeom>
          </p:spPr>
        </p:pic>
        <p:pic>
          <p:nvPicPr>
            <p:cNvPr id="176" name="Picture 175">
              <a:extLst>
                <a:ext uri="{FF2B5EF4-FFF2-40B4-BE49-F238E27FC236}">
                  <a16:creationId xmlns:a16="http://schemas.microsoft.com/office/drawing/2014/main" id="{F13464B5-159A-AFB3-8601-199C0511E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41163" y="6582410"/>
              <a:ext cx="637033" cy="637033"/>
            </a:xfrm>
            <a:prstGeom prst="rect">
              <a:avLst/>
            </a:prstGeom>
          </p:spPr>
        </p:pic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B48C5236-13DE-34EB-D265-D999350CC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97405" y="6582410"/>
              <a:ext cx="637033" cy="637033"/>
            </a:xfrm>
            <a:prstGeom prst="rect">
              <a:avLst/>
            </a:prstGeom>
          </p:spPr>
        </p:pic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A80CFCB7-51F2-B9F6-9D20-2C1266496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53647" y="6582410"/>
              <a:ext cx="637033" cy="637033"/>
            </a:xfrm>
            <a:prstGeom prst="rect">
              <a:avLst/>
            </a:prstGeom>
          </p:spPr>
        </p:pic>
        <p:pic>
          <p:nvPicPr>
            <p:cNvPr id="179" name="Picture 178">
              <a:extLst>
                <a:ext uri="{FF2B5EF4-FFF2-40B4-BE49-F238E27FC236}">
                  <a16:creationId xmlns:a16="http://schemas.microsoft.com/office/drawing/2014/main" id="{4C33E753-9C39-677C-FB02-6EC836782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09889" y="6582410"/>
              <a:ext cx="637033" cy="637033"/>
            </a:xfrm>
            <a:prstGeom prst="rect">
              <a:avLst/>
            </a:prstGeom>
          </p:spPr>
        </p:pic>
        <p:pic>
          <p:nvPicPr>
            <p:cNvPr id="180" name="Picture 179">
              <a:extLst>
                <a:ext uri="{FF2B5EF4-FFF2-40B4-BE49-F238E27FC236}">
                  <a16:creationId xmlns:a16="http://schemas.microsoft.com/office/drawing/2014/main" id="{25B5493D-7A4B-DBC5-BD9A-05460EF3F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66131" y="6582410"/>
              <a:ext cx="637033" cy="637033"/>
            </a:xfrm>
            <a:prstGeom prst="rect">
              <a:avLst/>
            </a:prstGeom>
          </p:spPr>
        </p:pic>
        <p:pic>
          <p:nvPicPr>
            <p:cNvPr id="181" name="Picture 180">
              <a:extLst>
                <a:ext uri="{FF2B5EF4-FFF2-40B4-BE49-F238E27FC236}">
                  <a16:creationId xmlns:a16="http://schemas.microsoft.com/office/drawing/2014/main" id="{01614F76-8F55-B7D4-93B0-833D9FC33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622373" y="6582410"/>
              <a:ext cx="637033" cy="637033"/>
            </a:xfrm>
            <a:prstGeom prst="rect">
              <a:avLst/>
            </a:prstGeom>
          </p:spPr>
        </p:pic>
        <p:pic>
          <p:nvPicPr>
            <p:cNvPr id="182" name="Picture 181">
              <a:extLst>
                <a:ext uri="{FF2B5EF4-FFF2-40B4-BE49-F238E27FC236}">
                  <a16:creationId xmlns:a16="http://schemas.microsoft.com/office/drawing/2014/main" id="{D5C19C4A-1E49-28C5-FD1D-991076E4C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878612" y="6582410"/>
              <a:ext cx="637033" cy="637033"/>
            </a:xfrm>
            <a:prstGeom prst="rect">
              <a:avLst/>
            </a:prstGeom>
          </p:spPr>
        </p:pic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6493AC74-002C-3472-2E42-28706109DEE1}"/>
                </a:ext>
              </a:extLst>
            </p:cNvPr>
            <p:cNvSpPr txBox="1"/>
            <p:nvPr/>
          </p:nvSpPr>
          <p:spPr>
            <a:xfrm>
              <a:off x="1384946" y="7213925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Supply Chain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58C4FA18-996E-BD42-7898-2835B45598FB}"/>
                </a:ext>
              </a:extLst>
            </p:cNvPr>
            <p:cNvSpPr txBox="1"/>
            <p:nvPr/>
          </p:nvSpPr>
          <p:spPr>
            <a:xfrm>
              <a:off x="2641188" y="7213925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Energy Transition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67180B91-364D-1BFC-B301-67E8D130DF52}"/>
                </a:ext>
              </a:extLst>
            </p:cNvPr>
            <p:cNvSpPr txBox="1"/>
            <p:nvPr/>
          </p:nvSpPr>
          <p:spPr>
            <a:xfrm>
              <a:off x="3897430" y="7213925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Railway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3F04674A-C245-93DF-6E28-F9B0903A252A}"/>
                </a:ext>
              </a:extLst>
            </p:cNvPr>
            <p:cNvSpPr txBox="1"/>
            <p:nvPr/>
          </p:nvSpPr>
          <p:spPr>
            <a:xfrm>
              <a:off x="6409914" y="7213925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Nuclear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F00D3DF0-EEAC-AE82-C10A-84813F2CB7D7}"/>
                </a:ext>
              </a:extLst>
            </p:cNvPr>
            <p:cNvSpPr txBox="1"/>
            <p:nvPr/>
          </p:nvSpPr>
          <p:spPr>
            <a:xfrm>
              <a:off x="5153672" y="7213925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Marine &amp; Ship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7568DC5C-3D8A-E93B-51A0-1C61040A6B69}"/>
                </a:ext>
              </a:extLst>
            </p:cNvPr>
            <p:cNvSpPr txBox="1"/>
            <p:nvPr/>
          </p:nvSpPr>
          <p:spPr>
            <a:xfrm>
              <a:off x="7666156" y="7213925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Mining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E6BA599E-7A4D-B618-6587-CCE08E5D7F30}"/>
                </a:ext>
              </a:extLst>
            </p:cNvPr>
            <p:cNvSpPr txBox="1"/>
            <p:nvPr/>
          </p:nvSpPr>
          <p:spPr>
            <a:xfrm>
              <a:off x="10178640" y="7213925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Oil Gas</a:t>
              </a:r>
            </a:p>
          </p:txBody>
        </p:sp>
        <p:sp>
          <p:nvSpPr>
            <p:cNvPr id="480" name="TextBox 479">
              <a:extLst>
                <a:ext uri="{FF2B5EF4-FFF2-40B4-BE49-F238E27FC236}">
                  <a16:creationId xmlns:a16="http://schemas.microsoft.com/office/drawing/2014/main" id="{FF16F2BE-7BE8-5E9E-DB4F-FCBA830CA1D0}"/>
                </a:ext>
              </a:extLst>
            </p:cNvPr>
            <p:cNvSpPr txBox="1"/>
            <p:nvPr/>
          </p:nvSpPr>
          <p:spPr>
            <a:xfrm>
              <a:off x="8922398" y="7213925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Health &amp; Safety</a:t>
              </a:r>
            </a:p>
          </p:txBody>
        </p:sp>
        <p:sp>
          <p:nvSpPr>
            <p:cNvPr id="481" name="TextBox 480">
              <a:extLst>
                <a:ext uri="{FF2B5EF4-FFF2-40B4-BE49-F238E27FC236}">
                  <a16:creationId xmlns:a16="http://schemas.microsoft.com/office/drawing/2014/main" id="{768DA49D-AEC5-2F31-FF10-BCB07B185790}"/>
                </a:ext>
              </a:extLst>
            </p:cNvPr>
            <p:cNvSpPr txBox="1"/>
            <p:nvPr/>
          </p:nvSpPr>
          <p:spPr>
            <a:xfrm>
              <a:off x="12691121" y="7213925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Crane</a:t>
              </a:r>
            </a:p>
          </p:txBody>
        </p:sp>
        <p:sp>
          <p:nvSpPr>
            <p:cNvPr id="482" name="TextBox 481">
              <a:extLst>
                <a:ext uri="{FF2B5EF4-FFF2-40B4-BE49-F238E27FC236}">
                  <a16:creationId xmlns:a16="http://schemas.microsoft.com/office/drawing/2014/main" id="{5ECCE660-DE11-52ED-DDAF-436E9AA84263}"/>
                </a:ext>
              </a:extLst>
            </p:cNvPr>
            <p:cNvSpPr txBox="1"/>
            <p:nvPr/>
          </p:nvSpPr>
          <p:spPr>
            <a:xfrm>
              <a:off x="11434882" y="7213925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Electronics</a:t>
              </a:r>
            </a:p>
          </p:txBody>
        </p:sp>
        <p:pic>
          <p:nvPicPr>
            <p:cNvPr id="483" name="Picture 482">
              <a:extLst>
                <a:ext uri="{FF2B5EF4-FFF2-40B4-BE49-F238E27FC236}">
                  <a16:creationId xmlns:a16="http://schemas.microsoft.com/office/drawing/2014/main" id="{A2A4E663-6624-AEBC-9760-CEDB51C13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72437" y="8674100"/>
              <a:ext cx="637033" cy="637033"/>
            </a:xfrm>
            <a:prstGeom prst="rect">
              <a:avLst/>
            </a:prstGeom>
          </p:spPr>
        </p:pic>
        <p:pic>
          <p:nvPicPr>
            <p:cNvPr id="484" name="Picture 483">
              <a:extLst>
                <a:ext uri="{FF2B5EF4-FFF2-40B4-BE49-F238E27FC236}">
                  <a16:creationId xmlns:a16="http://schemas.microsoft.com/office/drawing/2014/main" id="{29DA56F6-303F-E0CC-159B-695E2010D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28679" y="8674100"/>
              <a:ext cx="637033" cy="637033"/>
            </a:xfrm>
            <a:prstGeom prst="rect">
              <a:avLst/>
            </a:prstGeom>
          </p:spPr>
        </p:pic>
        <p:pic>
          <p:nvPicPr>
            <p:cNvPr id="485" name="Picture 484">
              <a:extLst>
                <a:ext uri="{FF2B5EF4-FFF2-40B4-BE49-F238E27FC236}">
                  <a16:creationId xmlns:a16="http://schemas.microsoft.com/office/drawing/2014/main" id="{9E9D6BE4-0997-4492-D813-1A8141105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84921" y="8674100"/>
              <a:ext cx="637033" cy="637033"/>
            </a:xfrm>
            <a:prstGeom prst="rect">
              <a:avLst/>
            </a:prstGeom>
          </p:spPr>
        </p:pic>
        <p:pic>
          <p:nvPicPr>
            <p:cNvPr id="486" name="Picture 485">
              <a:extLst>
                <a:ext uri="{FF2B5EF4-FFF2-40B4-BE49-F238E27FC236}">
                  <a16:creationId xmlns:a16="http://schemas.microsoft.com/office/drawing/2014/main" id="{E56D9137-3B81-0412-8040-C2DBF9435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41163" y="8674100"/>
              <a:ext cx="637033" cy="637033"/>
            </a:xfrm>
            <a:prstGeom prst="rect">
              <a:avLst/>
            </a:prstGeom>
          </p:spPr>
        </p:pic>
        <p:pic>
          <p:nvPicPr>
            <p:cNvPr id="487" name="Picture 486">
              <a:extLst>
                <a:ext uri="{FF2B5EF4-FFF2-40B4-BE49-F238E27FC236}">
                  <a16:creationId xmlns:a16="http://schemas.microsoft.com/office/drawing/2014/main" id="{C746BB90-DF35-FB2F-2EED-FBC0357A5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97405" y="8674100"/>
              <a:ext cx="637033" cy="637033"/>
            </a:xfrm>
            <a:prstGeom prst="rect">
              <a:avLst/>
            </a:prstGeom>
          </p:spPr>
        </p:pic>
        <p:pic>
          <p:nvPicPr>
            <p:cNvPr id="488" name="Picture 487">
              <a:extLst>
                <a:ext uri="{FF2B5EF4-FFF2-40B4-BE49-F238E27FC236}">
                  <a16:creationId xmlns:a16="http://schemas.microsoft.com/office/drawing/2014/main" id="{4D3D9C51-3168-1F50-DD53-A7E53903D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53647" y="8674100"/>
              <a:ext cx="637033" cy="637033"/>
            </a:xfrm>
            <a:prstGeom prst="rect">
              <a:avLst/>
            </a:prstGeom>
          </p:spPr>
        </p:pic>
        <p:pic>
          <p:nvPicPr>
            <p:cNvPr id="489" name="Picture 488">
              <a:extLst>
                <a:ext uri="{FF2B5EF4-FFF2-40B4-BE49-F238E27FC236}">
                  <a16:creationId xmlns:a16="http://schemas.microsoft.com/office/drawing/2014/main" id="{F6821DC0-6E79-3246-EDAA-37F303824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09889" y="8674100"/>
              <a:ext cx="637033" cy="637033"/>
            </a:xfrm>
            <a:prstGeom prst="rect">
              <a:avLst/>
            </a:prstGeom>
          </p:spPr>
        </p:pic>
        <p:sp>
          <p:nvSpPr>
            <p:cNvPr id="490" name="TextBox 489">
              <a:extLst>
                <a:ext uri="{FF2B5EF4-FFF2-40B4-BE49-F238E27FC236}">
                  <a16:creationId xmlns:a16="http://schemas.microsoft.com/office/drawing/2014/main" id="{570B0E13-82C7-B5C4-CFE7-CA393EE31A74}"/>
                </a:ext>
              </a:extLst>
            </p:cNvPr>
            <p:cNvSpPr txBox="1"/>
            <p:nvPr/>
          </p:nvSpPr>
          <p:spPr>
            <a:xfrm>
              <a:off x="1384946" y="9305615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Fiber</a:t>
              </a:r>
            </a:p>
          </p:txBody>
        </p:sp>
        <p:sp>
          <p:nvSpPr>
            <p:cNvPr id="491" name="TextBox 490">
              <a:extLst>
                <a:ext uri="{FF2B5EF4-FFF2-40B4-BE49-F238E27FC236}">
                  <a16:creationId xmlns:a16="http://schemas.microsoft.com/office/drawing/2014/main" id="{BB3E58E0-D6A1-8188-72FB-B1C184CD7C9D}"/>
                </a:ext>
              </a:extLst>
            </p:cNvPr>
            <p:cNvSpPr txBox="1"/>
            <p:nvPr/>
          </p:nvSpPr>
          <p:spPr>
            <a:xfrm>
              <a:off x="2641188" y="9305615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Industry</a:t>
              </a:r>
            </a:p>
          </p:txBody>
        </p:sp>
        <p:sp>
          <p:nvSpPr>
            <p:cNvPr id="492" name="TextBox 491">
              <a:extLst>
                <a:ext uri="{FF2B5EF4-FFF2-40B4-BE49-F238E27FC236}">
                  <a16:creationId xmlns:a16="http://schemas.microsoft.com/office/drawing/2014/main" id="{FF2D6944-3EC2-031C-F2E7-783F7063266E}"/>
                </a:ext>
              </a:extLst>
            </p:cNvPr>
            <p:cNvSpPr txBox="1"/>
            <p:nvPr/>
          </p:nvSpPr>
          <p:spPr>
            <a:xfrm>
              <a:off x="3897430" y="9305615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Social S.</a:t>
              </a:r>
            </a:p>
          </p:txBody>
        </p:sp>
        <p:sp>
          <p:nvSpPr>
            <p:cNvPr id="493" name="TextBox 492">
              <a:extLst>
                <a:ext uri="{FF2B5EF4-FFF2-40B4-BE49-F238E27FC236}">
                  <a16:creationId xmlns:a16="http://schemas.microsoft.com/office/drawing/2014/main" id="{6B493232-2DCB-C6DF-7A27-704CA4C036EF}"/>
                </a:ext>
              </a:extLst>
            </p:cNvPr>
            <p:cNvSpPr txBox="1"/>
            <p:nvPr/>
          </p:nvSpPr>
          <p:spPr>
            <a:xfrm>
              <a:off x="6409914" y="9305615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Share</a:t>
              </a:r>
            </a:p>
          </p:txBody>
        </p:sp>
        <p:sp>
          <p:nvSpPr>
            <p:cNvPr id="494" name="TextBox 493">
              <a:extLst>
                <a:ext uri="{FF2B5EF4-FFF2-40B4-BE49-F238E27FC236}">
                  <a16:creationId xmlns:a16="http://schemas.microsoft.com/office/drawing/2014/main" id="{10D022CD-E855-1D87-1E33-80DFE4AA0867}"/>
                </a:ext>
              </a:extLst>
            </p:cNvPr>
            <p:cNvSpPr txBox="1"/>
            <p:nvPr/>
          </p:nvSpPr>
          <p:spPr>
            <a:xfrm>
              <a:off x="5153672" y="9305615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Coverage</a:t>
              </a:r>
            </a:p>
          </p:txBody>
        </p:sp>
        <p:sp>
          <p:nvSpPr>
            <p:cNvPr id="495" name="TextBox 494">
              <a:extLst>
                <a:ext uri="{FF2B5EF4-FFF2-40B4-BE49-F238E27FC236}">
                  <a16:creationId xmlns:a16="http://schemas.microsoft.com/office/drawing/2014/main" id="{7155F25C-8A39-4D89-4DD8-009F79AA54E4}"/>
                </a:ext>
              </a:extLst>
            </p:cNvPr>
            <p:cNvSpPr txBox="1"/>
            <p:nvPr/>
          </p:nvSpPr>
          <p:spPr>
            <a:xfrm>
              <a:off x="7666156" y="9305615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40"/>
                </a:spcBef>
              </a:pPr>
              <a:r>
                <a:rPr lang="en-US" sz="800" spc="-10" dirty="0">
                  <a:solidFill>
                    <a:srgbClr val="4C4D4F"/>
                  </a:solidFill>
                  <a:latin typeface="Futura PT Medium"/>
                  <a:cs typeface="Futura PT Medium"/>
                </a:rPr>
                <a:t>Message</a:t>
              </a:r>
              <a:endParaRPr lang="en-US" sz="800" dirty="0">
                <a:latin typeface="Futura PT Medium"/>
                <a:cs typeface="Futura PT Medium"/>
              </a:endParaRPr>
            </a:p>
          </p:txBody>
        </p:sp>
        <p:sp>
          <p:nvSpPr>
            <p:cNvPr id="496" name="TextBox 495">
              <a:extLst>
                <a:ext uri="{FF2B5EF4-FFF2-40B4-BE49-F238E27FC236}">
                  <a16:creationId xmlns:a16="http://schemas.microsoft.com/office/drawing/2014/main" id="{1BC855F4-90B4-D561-3E79-E67E069A2B72}"/>
                </a:ext>
              </a:extLst>
            </p:cNvPr>
            <p:cNvSpPr txBox="1"/>
            <p:nvPr/>
          </p:nvSpPr>
          <p:spPr>
            <a:xfrm>
              <a:off x="8922398" y="9305615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Trust</a:t>
              </a:r>
            </a:p>
          </p:txBody>
        </p:sp>
        <p:pic>
          <p:nvPicPr>
            <p:cNvPr id="497" name="Picture 496">
              <a:extLst>
                <a:ext uri="{FF2B5EF4-FFF2-40B4-BE49-F238E27FC236}">
                  <a16:creationId xmlns:a16="http://schemas.microsoft.com/office/drawing/2014/main" id="{D9C534BA-1F9C-CBC4-97FA-B6B36A367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72437" y="7628255"/>
              <a:ext cx="637033" cy="637033"/>
            </a:xfrm>
            <a:prstGeom prst="rect">
              <a:avLst/>
            </a:prstGeom>
          </p:spPr>
        </p:pic>
        <p:pic>
          <p:nvPicPr>
            <p:cNvPr id="498" name="Picture 497">
              <a:extLst>
                <a:ext uri="{FF2B5EF4-FFF2-40B4-BE49-F238E27FC236}">
                  <a16:creationId xmlns:a16="http://schemas.microsoft.com/office/drawing/2014/main" id="{D9B840B5-F8F3-B643-4EFD-522DA635C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28679" y="7628255"/>
              <a:ext cx="637033" cy="637033"/>
            </a:xfrm>
            <a:prstGeom prst="rect">
              <a:avLst/>
            </a:prstGeom>
          </p:spPr>
        </p:pic>
        <p:pic>
          <p:nvPicPr>
            <p:cNvPr id="499" name="Picture 498">
              <a:extLst>
                <a:ext uri="{FF2B5EF4-FFF2-40B4-BE49-F238E27FC236}">
                  <a16:creationId xmlns:a16="http://schemas.microsoft.com/office/drawing/2014/main" id="{9B0D6E4D-DF30-7072-2FF3-737F6ADC7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84921" y="7628255"/>
              <a:ext cx="637033" cy="637033"/>
            </a:xfrm>
            <a:prstGeom prst="rect">
              <a:avLst/>
            </a:prstGeom>
          </p:spPr>
        </p:pic>
        <p:pic>
          <p:nvPicPr>
            <p:cNvPr id="500" name="Picture 499">
              <a:extLst>
                <a:ext uri="{FF2B5EF4-FFF2-40B4-BE49-F238E27FC236}">
                  <a16:creationId xmlns:a16="http://schemas.microsoft.com/office/drawing/2014/main" id="{C795BF66-8438-7B33-4968-56C235AD4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41163" y="7628255"/>
              <a:ext cx="637033" cy="637033"/>
            </a:xfrm>
            <a:prstGeom prst="rect">
              <a:avLst/>
            </a:prstGeom>
          </p:spPr>
        </p:pic>
        <p:pic>
          <p:nvPicPr>
            <p:cNvPr id="501" name="Picture 500">
              <a:extLst>
                <a:ext uri="{FF2B5EF4-FFF2-40B4-BE49-F238E27FC236}">
                  <a16:creationId xmlns:a16="http://schemas.microsoft.com/office/drawing/2014/main" id="{12C57D6B-1837-9687-828D-4867B99A5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97405" y="7628255"/>
              <a:ext cx="637033" cy="637033"/>
            </a:xfrm>
            <a:prstGeom prst="rect">
              <a:avLst/>
            </a:prstGeom>
          </p:spPr>
        </p:pic>
        <p:pic>
          <p:nvPicPr>
            <p:cNvPr id="502" name="Picture 501">
              <a:extLst>
                <a:ext uri="{FF2B5EF4-FFF2-40B4-BE49-F238E27FC236}">
                  <a16:creationId xmlns:a16="http://schemas.microsoft.com/office/drawing/2014/main" id="{F5F03976-1169-B258-2B2D-DCE727DAC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53647" y="7628255"/>
              <a:ext cx="637033" cy="637033"/>
            </a:xfrm>
            <a:prstGeom prst="rect">
              <a:avLst/>
            </a:prstGeom>
          </p:spPr>
        </p:pic>
        <p:pic>
          <p:nvPicPr>
            <p:cNvPr id="503" name="Picture 502">
              <a:extLst>
                <a:ext uri="{FF2B5EF4-FFF2-40B4-BE49-F238E27FC236}">
                  <a16:creationId xmlns:a16="http://schemas.microsoft.com/office/drawing/2014/main" id="{7AF12A81-2B8B-3885-D4B9-1AA2E0DB7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09889" y="7628255"/>
              <a:ext cx="637033" cy="637033"/>
            </a:xfrm>
            <a:prstGeom prst="rect">
              <a:avLst/>
            </a:prstGeom>
          </p:spPr>
        </p:pic>
        <p:pic>
          <p:nvPicPr>
            <p:cNvPr id="504" name="Picture 503">
              <a:extLst>
                <a:ext uri="{FF2B5EF4-FFF2-40B4-BE49-F238E27FC236}">
                  <a16:creationId xmlns:a16="http://schemas.microsoft.com/office/drawing/2014/main" id="{04B5B575-5443-29E4-5514-99BBCDAD0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66131" y="7628255"/>
              <a:ext cx="637033" cy="637033"/>
            </a:xfrm>
            <a:prstGeom prst="rect">
              <a:avLst/>
            </a:prstGeom>
          </p:spPr>
        </p:pic>
        <p:pic>
          <p:nvPicPr>
            <p:cNvPr id="505" name="Picture 504">
              <a:extLst>
                <a:ext uri="{FF2B5EF4-FFF2-40B4-BE49-F238E27FC236}">
                  <a16:creationId xmlns:a16="http://schemas.microsoft.com/office/drawing/2014/main" id="{AEA53765-A4D0-837F-2E2C-AA4B8AE7A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622373" y="7628255"/>
              <a:ext cx="637033" cy="637033"/>
            </a:xfrm>
            <a:prstGeom prst="rect">
              <a:avLst/>
            </a:prstGeom>
          </p:spPr>
        </p:pic>
        <p:pic>
          <p:nvPicPr>
            <p:cNvPr id="506" name="Picture 505">
              <a:extLst>
                <a:ext uri="{FF2B5EF4-FFF2-40B4-BE49-F238E27FC236}">
                  <a16:creationId xmlns:a16="http://schemas.microsoft.com/office/drawing/2014/main" id="{18E3D284-9BB6-A69B-4486-36F0349EA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878612" y="7628255"/>
              <a:ext cx="637033" cy="637033"/>
            </a:xfrm>
            <a:prstGeom prst="rect">
              <a:avLst/>
            </a:prstGeom>
          </p:spPr>
        </p:pic>
        <p:sp>
          <p:nvSpPr>
            <p:cNvPr id="507" name="TextBox 506">
              <a:extLst>
                <a:ext uri="{FF2B5EF4-FFF2-40B4-BE49-F238E27FC236}">
                  <a16:creationId xmlns:a16="http://schemas.microsoft.com/office/drawing/2014/main" id="{D827D1A2-3E96-3B71-08E4-A1F17A0E47AD}"/>
                </a:ext>
              </a:extLst>
            </p:cNvPr>
            <p:cNvSpPr txBox="1"/>
            <p:nvPr/>
          </p:nvSpPr>
          <p:spPr>
            <a:xfrm>
              <a:off x="1384946" y="8259770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Sustainability</a:t>
              </a:r>
            </a:p>
          </p:txBody>
        </p:sp>
        <p:sp>
          <p:nvSpPr>
            <p:cNvPr id="508" name="TextBox 507">
              <a:extLst>
                <a:ext uri="{FF2B5EF4-FFF2-40B4-BE49-F238E27FC236}">
                  <a16:creationId xmlns:a16="http://schemas.microsoft.com/office/drawing/2014/main" id="{6AC04E93-9303-37F3-7D4A-5D1166153811}"/>
                </a:ext>
              </a:extLst>
            </p:cNvPr>
            <p:cNvSpPr txBox="1"/>
            <p:nvPr/>
          </p:nvSpPr>
          <p:spPr>
            <a:xfrm>
              <a:off x="2641188" y="8259770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Economical S.</a:t>
              </a:r>
            </a:p>
          </p:txBody>
        </p:sp>
        <p:sp>
          <p:nvSpPr>
            <p:cNvPr id="509" name="TextBox 508">
              <a:extLst>
                <a:ext uri="{FF2B5EF4-FFF2-40B4-BE49-F238E27FC236}">
                  <a16:creationId xmlns:a16="http://schemas.microsoft.com/office/drawing/2014/main" id="{A6636FE4-A6C9-E06F-040D-775477AD111B}"/>
                </a:ext>
              </a:extLst>
            </p:cNvPr>
            <p:cNvSpPr txBox="1"/>
            <p:nvPr/>
          </p:nvSpPr>
          <p:spPr>
            <a:xfrm>
              <a:off x="3897430" y="8259770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Social S.</a:t>
              </a:r>
            </a:p>
          </p:txBody>
        </p:sp>
        <p:sp>
          <p:nvSpPr>
            <p:cNvPr id="510" name="TextBox 509">
              <a:extLst>
                <a:ext uri="{FF2B5EF4-FFF2-40B4-BE49-F238E27FC236}">
                  <a16:creationId xmlns:a16="http://schemas.microsoft.com/office/drawing/2014/main" id="{F0129688-C5FB-CE00-2574-ABEEDDBB5554}"/>
                </a:ext>
              </a:extLst>
            </p:cNvPr>
            <p:cNvSpPr txBox="1"/>
            <p:nvPr/>
          </p:nvSpPr>
          <p:spPr>
            <a:xfrm>
              <a:off x="6409914" y="8259770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Digital</a:t>
              </a:r>
            </a:p>
          </p:txBody>
        </p:sp>
        <p:sp>
          <p:nvSpPr>
            <p:cNvPr id="511" name="TextBox 510">
              <a:extLst>
                <a:ext uri="{FF2B5EF4-FFF2-40B4-BE49-F238E27FC236}">
                  <a16:creationId xmlns:a16="http://schemas.microsoft.com/office/drawing/2014/main" id="{5C1BF662-DA86-0B7F-CC49-7A55B813B1CB}"/>
                </a:ext>
              </a:extLst>
            </p:cNvPr>
            <p:cNvSpPr txBox="1"/>
            <p:nvPr/>
          </p:nvSpPr>
          <p:spPr>
            <a:xfrm>
              <a:off x="5153672" y="8259770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Governance</a:t>
              </a:r>
            </a:p>
          </p:txBody>
        </p:sp>
        <p:sp>
          <p:nvSpPr>
            <p:cNvPr id="512" name="TextBox 511">
              <a:extLst>
                <a:ext uri="{FF2B5EF4-FFF2-40B4-BE49-F238E27FC236}">
                  <a16:creationId xmlns:a16="http://schemas.microsoft.com/office/drawing/2014/main" id="{0BD970F8-C005-3543-8565-B30BD83FA4BA}"/>
                </a:ext>
              </a:extLst>
            </p:cNvPr>
            <p:cNvSpPr txBox="1"/>
            <p:nvPr/>
          </p:nvSpPr>
          <p:spPr>
            <a:xfrm>
              <a:off x="7666156" y="8259770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N˚ of posts</a:t>
              </a:r>
            </a:p>
          </p:txBody>
        </p:sp>
        <p:sp>
          <p:nvSpPr>
            <p:cNvPr id="513" name="TextBox 512">
              <a:extLst>
                <a:ext uri="{FF2B5EF4-FFF2-40B4-BE49-F238E27FC236}">
                  <a16:creationId xmlns:a16="http://schemas.microsoft.com/office/drawing/2014/main" id="{DC0C7F41-B8E9-302D-BE66-129D02332F07}"/>
                </a:ext>
              </a:extLst>
            </p:cNvPr>
            <p:cNvSpPr txBox="1"/>
            <p:nvPr/>
          </p:nvSpPr>
          <p:spPr>
            <a:xfrm>
              <a:off x="10178640" y="8259770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New Follower</a:t>
              </a:r>
            </a:p>
          </p:txBody>
        </p:sp>
        <p:sp>
          <p:nvSpPr>
            <p:cNvPr id="514" name="TextBox 513">
              <a:extLst>
                <a:ext uri="{FF2B5EF4-FFF2-40B4-BE49-F238E27FC236}">
                  <a16:creationId xmlns:a16="http://schemas.microsoft.com/office/drawing/2014/main" id="{7B84F840-EBA5-C7A9-4979-7236BB49D309}"/>
                </a:ext>
              </a:extLst>
            </p:cNvPr>
            <p:cNvSpPr txBox="1"/>
            <p:nvPr/>
          </p:nvSpPr>
          <p:spPr>
            <a:xfrm>
              <a:off x="8922398" y="8259770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Impressions</a:t>
              </a:r>
            </a:p>
          </p:txBody>
        </p:sp>
        <p:sp>
          <p:nvSpPr>
            <p:cNvPr id="515" name="TextBox 514">
              <a:extLst>
                <a:ext uri="{FF2B5EF4-FFF2-40B4-BE49-F238E27FC236}">
                  <a16:creationId xmlns:a16="http://schemas.microsoft.com/office/drawing/2014/main" id="{33E72296-2877-541D-8683-305F93A5B9F3}"/>
                </a:ext>
              </a:extLst>
            </p:cNvPr>
            <p:cNvSpPr txBox="1"/>
            <p:nvPr/>
          </p:nvSpPr>
          <p:spPr>
            <a:xfrm>
              <a:off x="12691121" y="8259770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Renewable</a:t>
              </a:r>
            </a:p>
          </p:txBody>
        </p:sp>
        <p:sp>
          <p:nvSpPr>
            <p:cNvPr id="516" name="TextBox 515">
              <a:extLst>
                <a:ext uri="{FF2B5EF4-FFF2-40B4-BE49-F238E27FC236}">
                  <a16:creationId xmlns:a16="http://schemas.microsoft.com/office/drawing/2014/main" id="{0A780D1B-FA99-712B-D1D6-4569A90D11F9}"/>
                </a:ext>
              </a:extLst>
            </p:cNvPr>
            <p:cNvSpPr txBox="1"/>
            <p:nvPr/>
          </p:nvSpPr>
          <p:spPr>
            <a:xfrm>
              <a:off x="11434882" y="8259770"/>
              <a:ext cx="10120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+mj-lt"/>
                </a:rPr>
                <a:t>Avg. Engagement</a:t>
              </a:r>
            </a:p>
          </p:txBody>
        </p:sp>
      </p:grpSp>
      <p:sp>
        <p:nvSpPr>
          <p:cNvPr id="517" name="object 9">
            <a:extLst>
              <a:ext uri="{FF2B5EF4-FFF2-40B4-BE49-F238E27FC236}">
                <a16:creationId xmlns:a16="http://schemas.microsoft.com/office/drawing/2014/main" id="{F9545501-00BC-51CD-980D-77DA764ABF39}"/>
              </a:ext>
            </a:extLst>
          </p:cNvPr>
          <p:cNvSpPr txBox="1"/>
          <p:nvPr/>
        </p:nvSpPr>
        <p:spPr>
          <a:xfrm>
            <a:off x="14510396" y="2682908"/>
            <a:ext cx="236445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58595B"/>
                </a:solidFill>
                <a:latin typeface="Futura Medium"/>
                <a:cs typeface="Futura Medium"/>
              </a:rPr>
              <a:t>Product</a:t>
            </a:r>
            <a:r>
              <a:rPr sz="1600" spc="-25" dirty="0">
                <a:solidFill>
                  <a:srgbClr val="58595B"/>
                </a:solidFill>
                <a:latin typeface="Futura Medium"/>
                <a:cs typeface="Futura Medium"/>
              </a:rPr>
              <a:t> </a:t>
            </a:r>
            <a:r>
              <a:rPr sz="1600" spc="-10" dirty="0">
                <a:solidFill>
                  <a:srgbClr val="58595B"/>
                </a:solidFill>
                <a:latin typeface="Futura Medium"/>
                <a:cs typeface="Futura Medium"/>
              </a:rPr>
              <a:t>Characteristics</a:t>
            </a:r>
            <a:endParaRPr sz="1600" dirty="0">
              <a:latin typeface="Futura Medium"/>
              <a:cs typeface="Futura Medium"/>
            </a:endParaRPr>
          </a:p>
        </p:txBody>
      </p:sp>
      <p:grpSp>
        <p:nvGrpSpPr>
          <p:cNvPr id="518" name="Group 517">
            <a:extLst>
              <a:ext uri="{FF2B5EF4-FFF2-40B4-BE49-F238E27FC236}">
                <a16:creationId xmlns:a16="http://schemas.microsoft.com/office/drawing/2014/main" id="{B3CAE139-683C-0F03-2D14-19E90795A9DF}"/>
              </a:ext>
            </a:extLst>
          </p:cNvPr>
          <p:cNvGrpSpPr/>
          <p:nvPr/>
        </p:nvGrpSpPr>
        <p:grpSpPr>
          <a:xfrm>
            <a:off x="14510396" y="3266114"/>
            <a:ext cx="4162693" cy="2081083"/>
            <a:chOff x="14510396" y="3471357"/>
            <a:chExt cx="4162693" cy="2081083"/>
          </a:xfrm>
        </p:grpSpPr>
        <p:pic>
          <p:nvPicPr>
            <p:cNvPr id="519" name="Picture 518">
              <a:extLst>
                <a:ext uri="{FF2B5EF4-FFF2-40B4-BE49-F238E27FC236}">
                  <a16:creationId xmlns:a16="http://schemas.microsoft.com/office/drawing/2014/main" id="{05CB2838-05AE-BE52-1C97-B53E2DCE9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08342" y="3471357"/>
              <a:ext cx="637033" cy="637033"/>
            </a:xfrm>
            <a:prstGeom prst="rect">
              <a:avLst/>
            </a:prstGeom>
          </p:spPr>
        </p:pic>
        <p:sp>
          <p:nvSpPr>
            <p:cNvPr id="520" name="TextBox 519">
              <a:extLst>
                <a:ext uri="{FF2B5EF4-FFF2-40B4-BE49-F238E27FC236}">
                  <a16:creationId xmlns:a16="http://schemas.microsoft.com/office/drawing/2014/main" id="{B8D7D1B3-BC74-3920-BFC9-838B6B3566CA}"/>
                </a:ext>
              </a:extLst>
            </p:cNvPr>
            <p:cNvSpPr txBox="1"/>
            <p:nvPr/>
          </p:nvSpPr>
          <p:spPr>
            <a:xfrm>
              <a:off x="14510396" y="4108390"/>
              <a:ext cx="1012014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0" dirty="0">
                  <a:latin typeface="+mj-lt"/>
                </a:rPr>
                <a:t>Flame Propagation</a:t>
              </a:r>
            </a:p>
          </p:txBody>
        </p:sp>
        <p:pic>
          <p:nvPicPr>
            <p:cNvPr id="521" name="Picture 520">
              <a:extLst>
                <a:ext uri="{FF2B5EF4-FFF2-40B4-BE49-F238E27FC236}">
                  <a16:creationId xmlns:a16="http://schemas.microsoft.com/office/drawing/2014/main" id="{A6815F24-54EE-5ADB-AFDC-D2B1F5DE4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748113" y="3471357"/>
              <a:ext cx="637033" cy="637033"/>
            </a:xfrm>
            <a:prstGeom prst="rect">
              <a:avLst/>
            </a:prstGeom>
          </p:spPr>
        </p:pic>
        <p:sp>
          <p:nvSpPr>
            <p:cNvPr id="522" name="TextBox 521">
              <a:extLst>
                <a:ext uri="{FF2B5EF4-FFF2-40B4-BE49-F238E27FC236}">
                  <a16:creationId xmlns:a16="http://schemas.microsoft.com/office/drawing/2014/main" id="{92FC3F60-E9B9-68E4-FEFA-FCF93604F233}"/>
                </a:ext>
              </a:extLst>
            </p:cNvPr>
            <p:cNvSpPr txBox="1"/>
            <p:nvPr/>
          </p:nvSpPr>
          <p:spPr>
            <a:xfrm>
              <a:off x="15560622" y="4108390"/>
              <a:ext cx="1012014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0" dirty="0">
                  <a:latin typeface="+mj-lt"/>
                </a:rPr>
                <a:t>Max Operating Temperature</a:t>
              </a:r>
            </a:p>
          </p:txBody>
        </p:sp>
        <p:pic>
          <p:nvPicPr>
            <p:cNvPr id="523" name="Picture 522">
              <a:extLst>
                <a:ext uri="{FF2B5EF4-FFF2-40B4-BE49-F238E27FC236}">
                  <a16:creationId xmlns:a16="http://schemas.microsoft.com/office/drawing/2014/main" id="{3593DA69-F187-9E33-A951-3CE7C50E7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798339" y="3471357"/>
              <a:ext cx="637033" cy="637033"/>
            </a:xfrm>
            <a:prstGeom prst="rect">
              <a:avLst/>
            </a:prstGeom>
          </p:spPr>
        </p:pic>
        <p:sp>
          <p:nvSpPr>
            <p:cNvPr id="524" name="TextBox 523">
              <a:extLst>
                <a:ext uri="{FF2B5EF4-FFF2-40B4-BE49-F238E27FC236}">
                  <a16:creationId xmlns:a16="http://schemas.microsoft.com/office/drawing/2014/main" id="{EF8053D6-F4C1-B1DA-BBBB-86317E4328C5}"/>
                </a:ext>
              </a:extLst>
            </p:cNvPr>
            <p:cNvSpPr txBox="1"/>
            <p:nvPr/>
          </p:nvSpPr>
          <p:spPr>
            <a:xfrm>
              <a:off x="16564835" y="4108390"/>
              <a:ext cx="110404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0" dirty="0">
                  <a:latin typeface="+mj-lt"/>
                </a:rPr>
                <a:t>Max Short Circuit Temperature</a:t>
              </a:r>
            </a:p>
          </p:txBody>
        </p:sp>
        <p:pic>
          <p:nvPicPr>
            <p:cNvPr id="525" name="Picture 524">
              <a:extLst>
                <a:ext uri="{FF2B5EF4-FFF2-40B4-BE49-F238E27FC236}">
                  <a16:creationId xmlns:a16="http://schemas.microsoft.com/office/drawing/2014/main" id="{CBF67E41-97D7-3E7E-117A-EF421BC1C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848566" y="3471357"/>
              <a:ext cx="637033" cy="637033"/>
            </a:xfrm>
            <a:prstGeom prst="rect">
              <a:avLst/>
            </a:prstGeom>
          </p:spPr>
        </p:pic>
        <p:sp>
          <p:nvSpPr>
            <p:cNvPr id="526" name="TextBox 525">
              <a:extLst>
                <a:ext uri="{FF2B5EF4-FFF2-40B4-BE49-F238E27FC236}">
                  <a16:creationId xmlns:a16="http://schemas.microsoft.com/office/drawing/2014/main" id="{9ADD851C-5E5F-A086-30D4-E92A82A0930E}"/>
                </a:ext>
              </a:extLst>
            </p:cNvPr>
            <p:cNvSpPr txBox="1"/>
            <p:nvPr/>
          </p:nvSpPr>
          <p:spPr>
            <a:xfrm>
              <a:off x="17661075" y="4103739"/>
              <a:ext cx="1012014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0" dirty="0">
                  <a:latin typeface="+mj-lt"/>
                </a:rPr>
                <a:t>Max Operating Temperature</a:t>
              </a:r>
            </a:p>
          </p:txBody>
        </p:sp>
        <p:pic>
          <p:nvPicPr>
            <p:cNvPr id="527" name="Picture 526">
              <a:extLst>
                <a:ext uri="{FF2B5EF4-FFF2-40B4-BE49-F238E27FC236}">
                  <a16:creationId xmlns:a16="http://schemas.microsoft.com/office/drawing/2014/main" id="{527FA861-DCC2-ECE3-459D-C1747B494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220337" y="4536629"/>
              <a:ext cx="637033" cy="637033"/>
            </a:xfrm>
            <a:prstGeom prst="rect">
              <a:avLst/>
            </a:prstGeom>
          </p:spPr>
        </p:pic>
        <p:sp>
          <p:nvSpPr>
            <p:cNvPr id="528" name="TextBox 527">
              <a:extLst>
                <a:ext uri="{FF2B5EF4-FFF2-40B4-BE49-F238E27FC236}">
                  <a16:creationId xmlns:a16="http://schemas.microsoft.com/office/drawing/2014/main" id="{634104FE-B8EF-77AB-51FB-8D52A274FD9C}"/>
                </a:ext>
              </a:extLst>
            </p:cNvPr>
            <p:cNvSpPr txBox="1"/>
            <p:nvPr/>
          </p:nvSpPr>
          <p:spPr>
            <a:xfrm>
              <a:off x="14926976" y="5167719"/>
              <a:ext cx="1190144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0" dirty="0">
                  <a:latin typeface="+mj-lt"/>
                </a:rPr>
                <a:t>Max Short Circuit Temperature</a:t>
              </a:r>
            </a:p>
          </p:txBody>
        </p:sp>
        <p:pic>
          <p:nvPicPr>
            <p:cNvPr id="529" name="Picture 528">
              <a:extLst>
                <a:ext uri="{FF2B5EF4-FFF2-40B4-BE49-F238E27FC236}">
                  <a16:creationId xmlns:a16="http://schemas.microsoft.com/office/drawing/2014/main" id="{1492B5E9-B273-98E9-A5B8-E294D8892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262010" y="4536629"/>
              <a:ext cx="637033" cy="637033"/>
            </a:xfrm>
            <a:prstGeom prst="rect">
              <a:avLst/>
            </a:prstGeom>
          </p:spPr>
        </p:pic>
        <p:sp>
          <p:nvSpPr>
            <p:cNvPr id="530" name="TextBox 529">
              <a:extLst>
                <a:ext uri="{FF2B5EF4-FFF2-40B4-BE49-F238E27FC236}">
                  <a16:creationId xmlns:a16="http://schemas.microsoft.com/office/drawing/2014/main" id="{11B3A39A-9256-E068-2F3B-6491EBB6194A}"/>
                </a:ext>
              </a:extLst>
            </p:cNvPr>
            <p:cNvSpPr txBox="1"/>
            <p:nvPr/>
          </p:nvSpPr>
          <p:spPr>
            <a:xfrm>
              <a:off x="15996598" y="5167719"/>
              <a:ext cx="116785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0" dirty="0">
                  <a:latin typeface="+mj-lt"/>
                </a:rPr>
                <a:t>Fire Resistance</a:t>
              </a:r>
            </a:p>
            <a:p>
              <a:pPr algn="ctr"/>
              <a:r>
                <a:rPr lang="en-US" sz="950" dirty="0">
                  <a:latin typeface="+mj-lt"/>
                </a:rPr>
                <a:t>BS 6387 (C/W/Z)</a:t>
              </a:r>
            </a:p>
          </p:txBody>
        </p:sp>
        <p:pic>
          <p:nvPicPr>
            <p:cNvPr id="531" name="Picture 530">
              <a:extLst>
                <a:ext uri="{FF2B5EF4-FFF2-40B4-BE49-F238E27FC236}">
                  <a16:creationId xmlns:a16="http://schemas.microsoft.com/office/drawing/2014/main" id="{3081AE53-A2E3-F684-456F-7B033A999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361264" y="4536629"/>
              <a:ext cx="637033" cy="637033"/>
            </a:xfrm>
            <a:prstGeom prst="rect">
              <a:avLst/>
            </a:prstGeom>
          </p:spPr>
        </p:pic>
        <p:sp>
          <p:nvSpPr>
            <p:cNvPr id="532" name="TextBox 531">
              <a:extLst>
                <a:ext uri="{FF2B5EF4-FFF2-40B4-BE49-F238E27FC236}">
                  <a16:creationId xmlns:a16="http://schemas.microsoft.com/office/drawing/2014/main" id="{C7E227E6-8DB2-CA5B-1C7A-0307B0238254}"/>
                </a:ext>
              </a:extLst>
            </p:cNvPr>
            <p:cNvSpPr txBox="1"/>
            <p:nvPr/>
          </p:nvSpPr>
          <p:spPr>
            <a:xfrm>
              <a:off x="17068896" y="5167719"/>
              <a:ext cx="1221768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0" dirty="0">
                  <a:latin typeface="+mj-lt"/>
                </a:rPr>
                <a:t>Low Smoke Emissions and Halogen Free</a:t>
              </a:r>
            </a:p>
          </p:txBody>
        </p:sp>
      </p:grpSp>
      <p:sp>
        <p:nvSpPr>
          <p:cNvPr id="533" name="object 8">
            <a:extLst>
              <a:ext uri="{FF2B5EF4-FFF2-40B4-BE49-F238E27FC236}">
                <a16:creationId xmlns:a16="http://schemas.microsoft.com/office/drawing/2014/main" id="{0ED03DF2-63DD-B2CF-D179-D11C9CC097B0}"/>
              </a:ext>
            </a:extLst>
          </p:cNvPr>
          <p:cNvSpPr txBox="1"/>
          <p:nvPr/>
        </p:nvSpPr>
        <p:spPr>
          <a:xfrm>
            <a:off x="14510396" y="5958571"/>
            <a:ext cx="278069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58595B"/>
                </a:solidFill>
                <a:latin typeface="Futura Medium"/>
                <a:cs typeface="Futura Medium"/>
              </a:rPr>
              <a:t>Sustainability</a:t>
            </a:r>
            <a:r>
              <a:rPr sz="1600" spc="-45" dirty="0">
                <a:solidFill>
                  <a:srgbClr val="58595B"/>
                </a:solidFill>
                <a:latin typeface="Futura Medium"/>
                <a:cs typeface="Futura Medium"/>
              </a:rPr>
              <a:t> </a:t>
            </a:r>
            <a:r>
              <a:rPr sz="1600" spc="-10" dirty="0">
                <a:solidFill>
                  <a:srgbClr val="58595B"/>
                </a:solidFill>
                <a:latin typeface="Futura Medium"/>
                <a:cs typeface="Futura Medium"/>
              </a:rPr>
              <a:t>Commitment</a:t>
            </a:r>
            <a:endParaRPr sz="1600" dirty="0">
              <a:latin typeface="Futura Medium"/>
              <a:cs typeface="Futura Medium"/>
            </a:endParaRPr>
          </a:p>
        </p:txBody>
      </p:sp>
      <p:grpSp>
        <p:nvGrpSpPr>
          <p:cNvPr id="553" name="Group 552">
            <a:extLst>
              <a:ext uri="{FF2B5EF4-FFF2-40B4-BE49-F238E27FC236}">
                <a16:creationId xmlns:a16="http://schemas.microsoft.com/office/drawing/2014/main" id="{CC6C5A93-5D3B-45BC-3FA6-EF264CF14227}"/>
              </a:ext>
            </a:extLst>
          </p:cNvPr>
          <p:cNvGrpSpPr/>
          <p:nvPr/>
        </p:nvGrpSpPr>
        <p:grpSpPr>
          <a:xfrm>
            <a:off x="14510396" y="6436505"/>
            <a:ext cx="1012014" cy="874168"/>
            <a:chOff x="14510396" y="6436505"/>
            <a:chExt cx="1012014" cy="874168"/>
          </a:xfrm>
        </p:grpSpPr>
        <p:pic>
          <p:nvPicPr>
            <p:cNvPr id="534" name="Picture 533">
              <a:extLst>
                <a:ext uri="{FF2B5EF4-FFF2-40B4-BE49-F238E27FC236}">
                  <a16:creationId xmlns:a16="http://schemas.microsoft.com/office/drawing/2014/main" id="{886412D1-69E2-2FD3-6D19-A203CFA95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21417" y="6436505"/>
              <a:ext cx="637033" cy="637033"/>
            </a:xfrm>
            <a:prstGeom prst="rect">
              <a:avLst/>
            </a:prstGeom>
          </p:spPr>
        </p:pic>
        <p:sp>
          <p:nvSpPr>
            <p:cNvPr id="536" name="TextBox 535">
              <a:extLst>
                <a:ext uri="{FF2B5EF4-FFF2-40B4-BE49-F238E27FC236}">
                  <a16:creationId xmlns:a16="http://schemas.microsoft.com/office/drawing/2014/main" id="{BCF485A2-8778-5F4B-0005-1A096835A43C}"/>
                </a:ext>
              </a:extLst>
            </p:cNvPr>
            <p:cNvSpPr txBox="1"/>
            <p:nvPr/>
          </p:nvSpPr>
          <p:spPr>
            <a:xfrm>
              <a:off x="14510396" y="7072146"/>
              <a:ext cx="1012014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0" dirty="0">
                  <a:latin typeface="+mj-lt"/>
                </a:rPr>
                <a:t>Recyclable</a:t>
              </a:r>
            </a:p>
          </p:txBody>
        </p:sp>
      </p:grpSp>
      <p:grpSp>
        <p:nvGrpSpPr>
          <p:cNvPr id="552" name="Group 551">
            <a:extLst>
              <a:ext uri="{FF2B5EF4-FFF2-40B4-BE49-F238E27FC236}">
                <a16:creationId xmlns:a16="http://schemas.microsoft.com/office/drawing/2014/main" id="{94BE5434-6B71-7D4B-D8E8-FFA0816D0AFD}"/>
              </a:ext>
            </a:extLst>
          </p:cNvPr>
          <p:cNvGrpSpPr/>
          <p:nvPr/>
        </p:nvGrpSpPr>
        <p:grpSpPr>
          <a:xfrm>
            <a:off x="15569290" y="6436505"/>
            <a:ext cx="1012014" cy="1020362"/>
            <a:chOff x="15569290" y="6436505"/>
            <a:chExt cx="1012014" cy="1020362"/>
          </a:xfrm>
        </p:grpSpPr>
        <p:pic>
          <p:nvPicPr>
            <p:cNvPr id="535" name="Picture 534">
              <a:extLst>
                <a:ext uri="{FF2B5EF4-FFF2-40B4-BE49-F238E27FC236}">
                  <a16:creationId xmlns:a16="http://schemas.microsoft.com/office/drawing/2014/main" id="{CD56FD95-5F8F-08A0-8EC8-21D4662EC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765986" y="6436505"/>
              <a:ext cx="637033" cy="637033"/>
            </a:xfrm>
            <a:prstGeom prst="rect">
              <a:avLst/>
            </a:prstGeom>
          </p:spPr>
        </p:pic>
        <p:sp>
          <p:nvSpPr>
            <p:cNvPr id="537" name="TextBox 536">
              <a:extLst>
                <a:ext uri="{FF2B5EF4-FFF2-40B4-BE49-F238E27FC236}">
                  <a16:creationId xmlns:a16="http://schemas.microsoft.com/office/drawing/2014/main" id="{F42C609F-5FC0-D88E-EA39-123838F3C737}"/>
                </a:ext>
              </a:extLst>
            </p:cNvPr>
            <p:cNvSpPr txBox="1"/>
            <p:nvPr/>
          </p:nvSpPr>
          <p:spPr>
            <a:xfrm>
              <a:off x="15569290" y="7072146"/>
              <a:ext cx="1012014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0" dirty="0">
                  <a:latin typeface="+mj-lt"/>
                </a:rPr>
                <a:t>Reduced CO</a:t>
              </a:r>
              <a:r>
                <a:rPr lang="en-US" sz="950" baseline="-35353" dirty="0">
                  <a:solidFill>
                    <a:srgbClr val="4C4D4F"/>
                  </a:solidFill>
                  <a:latin typeface="Futura PT Medium"/>
                  <a:cs typeface="Futura PT Medium"/>
                </a:rPr>
                <a:t>2</a:t>
              </a:r>
              <a:r>
                <a:rPr lang="en-US" sz="950" dirty="0">
                  <a:latin typeface="+mj-lt"/>
                </a:rPr>
                <a:t> Emissions</a:t>
              </a:r>
            </a:p>
          </p:txBody>
        </p:sp>
      </p:grpSp>
      <p:sp>
        <p:nvSpPr>
          <p:cNvPr id="538" name="object 257">
            <a:extLst>
              <a:ext uri="{FF2B5EF4-FFF2-40B4-BE49-F238E27FC236}">
                <a16:creationId xmlns:a16="http://schemas.microsoft.com/office/drawing/2014/main" id="{94C12665-063D-7328-13BC-B277A1A70315}"/>
              </a:ext>
            </a:extLst>
          </p:cNvPr>
          <p:cNvSpPr txBox="1"/>
          <p:nvPr/>
        </p:nvSpPr>
        <p:spPr>
          <a:xfrm>
            <a:off x="14510396" y="8068242"/>
            <a:ext cx="3094308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58595B"/>
                </a:solidFill>
                <a:latin typeface="Futura Medium"/>
                <a:cs typeface="Futura Medium"/>
              </a:rPr>
              <a:t>Cable</a:t>
            </a:r>
            <a:r>
              <a:rPr sz="1600" spc="-20" dirty="0">
                <a:solidFill>
                  <a:srgbClr val="58595B"/>
                </a:solidFill>
                <a:latin typeface="Futura Medium"/>
                <a:cs typeface="Futura Medium"/>
              </a:rPr>
              <a:t> </a:t>
            </a:r>
            <a:r>
              <a:rPr sz="1600" spc="-10" dirty="0">
                <a:solidFill>
                  <a:srgbClr val="58595B"/>
                </a:solidFill>
                <a:latin typeface="Futura Medium"/>
                <a:cs typeface="Futura Medium"/>
              </a:rPr>
              <a:t>Installation</a:t>
            </a:r>
            <a:endParaRPr sz="1600" dirty="0">
              <a:latin typeface="Futura Medium"/>
              <a:cs typeface="Futura Medium"/>
            </a:endParaRPr>
          </a:p>
        </p:txBody>
      </p: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8370D687-94F6-D677-5A21-26966344CED9}"/>
              </a:ext>
            </a:extLst>
          </p:cNvPr>
          <p:cNvGrpSpPr/>
          <p:nvPr/>
        </p:nvGrpSpPr>
        <p:grpSpPr>
          <a:xfrm>
            <a:off x="17517780" y="8602582"/>
            <a:ext cx="1169436" cy="892255"/>
            <a:chOff x="17634259" y="8215329"/>
            <a:chExt cx="1169436" cy="892255"/>
          </a:xfrm>
        </p:grpSpPr>
        <p:sp>
          <p:nvSpPr>
            <p:cNvPr id="540" name="object 261">
              <a:extLst>
                <a:ext uri="{FF2B5EF4-FFF2-40B4-BE49-F238E27FC236}">
                  <a16:creationId xmlns:a16="http://schemas.microsoft.com/office/drawing/2014/main" id="{FD8F0E31-2D3C-7439-4BF8-950D8841762E}"/>
                </a:ext>
              </a:extLst>
            </p:cNvPr>
            <p:cNvSpPr txBox="1"/>
            <p:nvPr/>
          </p:nvSpPr>
          <p:spPr>
            <a:xfrm>
              <a:off x="17634259" y="8798526"/>
              <a:ext cx="1169436" cy="309058"/>
            </a:xfrm>
            <a:prstGeom prst="rect">
              <a:avLst/>
            </a:prstGeom>
          </p:spPr>
          <p:txBody>
            <a:bodyPr vert="horz" wrap="square" lIns="0" tIns="26669" rIns="0" bIns="0" rtlCol="0">
              <a:spAutoFit/>
            </a:bodyPr>
            <a:lstStyle/>
            <a:p>
              <a:pPr marL="110489" marR="5080" indent="-98425" algn="ctr">
                <a:lnSpc>
                  <a:spcPts val="1100"/>
                </a:lnSpc>
                <a:spcBef>
                  <a:spcPts val="209"/>
                </a:spcBef>
              </a:pPr>
              <a:r>
                <a:rPr sz="950" spc="-20" dirty="0">
                  <a:solidFill>
                    <a:srgbClr val="4C4D4F"/>
                  </a:solidFill>
                  <a:latin typeface="Futura PT Medium"/>
                  <a:cs typeface="Futura PT Medium"/>
                </a:rPr>
                <a:t>Minimum</a:t>
              </a:r>
              <a:r>
                <a:rPr sz="950" spc="-35" dirty="0">
                  <a:solidFill>
                    <a:srgbClr val="4C4D4F"/>
                  </a:solidFill>
                  <a:latin typeface="Futura PT Medium"/>
                  <a:cs typeface="Futura PT Medium"/>
                </a:rPr>
                <a:t> </a:t>
              </a:r>
              <a:r>
                <a:rPr sz="950" spc="-30" dirty="0">
                  <a:solidFill>
                    <a:srgbClr val="4C4D4F"/>
                  </a:solidFill>
                  <a:latin typeface="Futura PT Medium"/>
                  <a:cs typeface="Futura PT Medium"/>
                </a:rPr>
                <a:t>Bending</a:t>
              </a:r>
              <a:r>
                <a:rPr sz="950" spc="500" dirty="0">
                  <a:solidFill>
                    <a:srgbClr val="4C4D4F"/>
                  </a:solidFill>
                  <a:latin typeface="Futura PT Medium"/>
                  <a:cs typeface="Futura PT Medium"/>
                </a:rPr>
                <a:t> </a:t>
              </a:r>
              <a:r>
                <a:rPr sz="950" spc="-25" dirty="0">
                  <a:solidFill>
                    <a:srgbClr val="4C4D4F"/>
                  </a:solidFill>
                  <a:latin typeface="Futura PT Medium"/>
                  <a:cs typeface="Futura PT Medium"/>
                </a:rPr>
                <a:t>Radius</a:t>
              </a:r>
              <a:r>
                <a:rPr sz="950" spc="-20" dirty="0">
                  <a:solidFill>
                    <a:srgbClr val="4C4D4F"/>
                  </a:solidFill>
                  <a:latin typeface="Futura PT Medium"/>
                  <a:cs typeface="Futura PT Medium"/>
                </a:rPr>
                <a:t> 6XOD</a:t>
              </a:r>
              <a:endParaRPr sz="950" dirty="0">
                <a:latin typeface="Futura PT Medium"/>
                <a:cs typeface="Futura PT Medium"/>
              </a:endParaRPr>
            </a:p>
          </p:txBody>
        </p:sp>
        <p:pic>
          <p:nvPicPr>
            <p:cNvPr id="541" name="Picture 540">
              <a:extLst>
                <a:ext uri="{FF2B5EF4-FFF2-40B4-BE49-F238E27FC236}">
                  <a16:creationId xmlns:a16="http://schemas.microsoft.com/office/drawing/2014/main" id="{72D6D007-336D-6D24-CAA5-717A5847D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64469" y="8215329"/>
              <a:ext cx="509017" cy="509017"/>
            </a:xfrm>
            <a:prstGeom prst="rect">
              <a:avLst/>
            </a:prstGeom>
          </p:spPr>
        </p:pic>
      </p:grpSp>
      <p:grpSp>
        <p:nvGrpSpPr>
          <p:cNvPr id="542" name="Group 541">
            <a:extLst>
              <a:ext uri="{FF2B5EF4-FFF2-40B4-BE49-F238E27FC236}">
                <a16:creationId xmlns:a16="http://schemas.microsoft.com/office/drawing/2014/main" id="{BB606F8C-D114-023C-89B4-3CEA76347DF7}"/>
              </a:ext>
            </a:extLst>
          </p:cNvPr>
          <p:cNvGrpSpPr/>
          <p:nvPr/>
        </p:nvGrpSpPr>
        <p:grpSpPr>
          <a:xfrm>
            <a:off x="14510396" y="8602582"/>
            <a:ext cx="799432" cy="747323"/>
            <a:chOff x="14626875" y="8215329"/>
            <a:chExt cx="799432" cy="747323"/>
          </a:xfrm>
        </p:grpSpPr>
        <p:sp>
          <p:nvSpPr>
            <p:cNvPr id="543" name="object 258">
              <a:extLst>
                <a:ext uri="{FF2B5EF4-FFF2-40B4-BE49-F238E27FC236}">
                  <a16:creationId xmlns:a16="http://schemas.microsoft.com/office/drawing/2014/main" id="{8FA85741-5DF7-415C-69DD-66BD9C58C0B1}"/>
                </a:ext>
              </a:extLst>
            </p:cNvPr>
            <p:cNvSpPr txBox="1"/>
            <p:nvPr/>
          </p:nvSpPr>
          <p:spPr>
            <a:xfrm>
              <a:off x="14626875" y="8798504"/>
              <a:ext cx="799432" cy="164148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40"/>
                </a:spcBef>
              </a:pPr>
              <a:r>
                <a:rPr sz="950" spc="-25" dirty="0">
                  <a:solidFill>
                    <a:srgbClr val="4C4D4F"/>
                  </a:solidFill>
                  <a:latin typeface="Futura PT Medium"/>
                  <a:cs typeface="Futura PT Medium"/>
                </a:rPr>
                <a:t>Conduit/Ducts</a:t>
              </a:r>
              <a:endParaRPr sz="950" dirty="0">
                <a:latin typeface="Futura PT Medium"/>
                <a:cs typeface="Futura PT Medium"/>
              </a:endParaRPr>
            </a:p>
          </p:txBody>
        </p:sp>
        <p:pic>
          <p:nvPicPr>
            <p:cNvPr id="544" name="Picture 543">
              <a:extLst>
                <a:ext uri="{FF2B5EF4-FFF2-40B4-BE49-F238E27FC236}">
                  <a16:creationId xmlns:a16="http://schemas.microsoft.com/office/drawing/2014/main" id="{37DE0A0F-3258-AA6A-ED6E-DF7B580CF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72083" y="8215329"/>
              <a:ext cx="509017" cy="509017"/>
            </a:xfrm>
            <a:prstGeom prst="rect">
              <a:avLst/>
            </a:prstGeom>
          </p:spPr>
        </p:pic>
      </p:grpSp>
      <p:grpSp>
        <p:nvGrpSpPr>
          <p:cNvPr id="545" name="Group 544">
            <a:extLst>
              <a:ext uri="{FF2B5EF4-FFF2-40B4-BE49-F238E27FC236}">
                <a16:creationId xmlns:a16="http://schemas.microsoft.com/office/drawing/2014/main" id="{A459593B-DF1D-FB00-6B7C-DC1AD078F7A6}"/>
              </a:ext>
            </a:extLst>
          </p:cNvPr>
          <p:cNvGrpSpPr/>
          <p:nvPr/>
        </p:nvGrpSpPr>
        <p:grpSpPr>
          <a:xfrm>
            <a:off x="15379495" y="8602582"/>
            <a:ext cx="906423" cy="892234"/>
            <a:chOff x="15616876" y="8215329"/>
            <a:chExt cx="906423" cy="892234"/>
          </a:xfrm>
        </p:grpSpPr>
        <p:sp>
          <p:nvSpPr>
            <p:cNvPr id="546" name="object 259">
              <a:extLst>
                <a:ext uri="{FF2B5EF4-FFF2-40B4-BE49-F238E27FC236}">
                  <a16:creationId xmlns:a16="http://schemas.microsoft.com/office/drawing/2014/main" id="{49A56E6B-8200-3A99-1AEE-836FC01793B3}"/>
                </a:ext>
              </a:extLst>
            </p:cNvPr>
            <p:cNvSpPr txBox="1"/>
            <p:nvPr/>
          </p:nvSpPr>
          <p:spPr>
            <a:xfrm>
              <a:off x="15616876" y="8798505"/>
              <a:ext cx="906423" cy="309058"/>
            </a:xfrm>
            <a:prstGeom prst="rect">
              <a:avLst/>
            </a:prstGeom>
          </p:spPr>
          <p:txBody>
            <a:bodyPr vert="horz" wrap="square" lIns="0" tIns="26669" rIns="0" bIns="0" rtlCol="0">
              <a:spAutoFit/>
            </a:bodyPr>
            <a:lstStyle/>
            <a:p>
              <a:pPr marL="52069" marR="5080" indent="-40005" algn="ctr">
                <a:lnSpc>
                  <a:spcPts val="1100"/>
                </a:lnSpc>
                <a:spcBef>
                  <a:spcPts val="209"/>
                </a:spcBef>
              </a:pPr>
              <a:r>
                <a:rPr sz="950" spc="-25" dirty="0">
                  <a:solidFill>
                    <a:srgbClr val="4C4D4F"/>
                  </a:solidFill>
                  <a:latin typeface="Futura PT Medium"/>
                  <a:cs typeface="Futura PT Medium"/>
                </a:rPr>
                <a:t>Fixed</a:t>
              </a:r>
              <a:r>
                <a:rPr sz="950" spc="-55" dirty="0">
                  <a:solidFill>
                    <a:srgbClr val="4C4D4F"/>
                  </a:solidFill>
                  <a:latin typeface="Futura PT Medium"/>
                  <a:cs typeface="Futura PT Medium"/>
                </a:rPr>
                <a:t> </a:t>
              </a:r>
              <a:r>
                <a:rPr sz="950" spc="-10" dirty="0">
                  <a:solidFill>
                    <a:srgbClr val="4C4D4F"/>
                  </a:solidFill>
                  <a:latin typeface="Futura PT Medium"/>
                  <a:cs typeface="Futura PT Medium"/>
                </a:rPr>
                <a:t>or</a:t>
              </a:r>
              <a:r>
                <a:rPr sz="950" spc="-50" dirty="0">
                  <a:solidFill>
                    <a:srgbClr val="4C4D4F"/>
                  </a:solidFill>
                  <a:latin typeface="Futura PT Medium"/>
                  <a:cs typeface="Futura PT Medium"/>
                </a:rPr>
                <a:t> </a:t>
              </a:r>
              <a:r>
                <a:rPr sz="950" spc="-30" dirty="0">
                  <a:solidFill>
                    <a:srgbClr val="4C4D4F"/>
                  </a:solidFill>
                  <a:latin typeface="Futura PT Medium"/>
                  <a:cs typeface="Futura PT Medium"/>
                </a:rPr>
                <a:t>Clipped</a:t>
              </a:r>
              <a:r>
                <a:rPr sz="950" spc="500" dirty="0">
                  <a:solidFill>
                    <a:srgbClr val="4C4D4F"/>
                  </a:solidFill>
                  <a:latin typeface="Futura PT Medium"/>
                  <a:cs typeface="Futura PT Medium"/>
                </a:rPr>
                <a:t> </a:t>
              </a:r>
              <a:r>
                <a:rPr sz="950" spc="-25" dirty="0">
                  <a:solidFill>
                    <a:srgbClr val="4C4D4F"/>
                  </a:solidFill>
                  <a:latin typeface="Futura PT Medium"/>
                  <a:cs typeface="Futura PT Medium"/>
                </a:rPr>
                <a:t>Direct</a:t>
              </a:r>
              <a:r>
                <a:rPr sz="950" spc="-45" dirty="0">
                  <a:solidFill>
                    <a:srgbClr val="4C4D4F"/>
                  </a:solidFill>
                  <a:latin typeface="Futura PT Medium"/>
                  <a:cs typeface="Futura PT Medium"/>
                </a:rPr>
                <a:t> </a:t>
              </a:r>
              <a:r>
                <a:rPr sz="950" spc="-10" dirty="0">
                  <a:solidFill>
                    <a:srgbClr val="4C4D4F"/>
                  </a:solidFill>
                  <a:latin typeface="Futura PT Medium"/>
                  <a:cs typeface="Futura PT Medium"/>
                </a:rPr>
                <a:t>on</a:t>
              </a:r>
              <a:r>
                <a:rPr sz="950" spc="-40" dirty="0">
                  <a:solidFill>
                    <a:srgbClr val="4C4D4F"/>
                  </a:solidFill>
                  <a:latin typeface="Futura PT Medium"/>
                  <a:cs typeface="Futura PT Medium"/>
                </a:rPr>
                <a:t> </a:t>
              </a:r>
              <a:r>
                <a:rPr sz="950" spc="-20" dirty="0">
                  <a:solidFill>
                    <a:srgbClr val="4C4D4F"/>
                  </a:solidFill>
                  <a:latin typeface="Futura PT Medium"/>
                  <a:cs typeface="Futura PT Medium"/>
                </a:rPr>
                <a:t>Wall</a:t>
              </a:r>
              <a:endParaRPr sz="950" dirty="0">
                <a:latin typeface="Futura PT Medium"/>
                <a:cs typeface="Futura PT Medium"/>
              </a:endParaRPr>
            </a:p>
          </p:txBody>
        </p:sp>
        <p:pic>
          <p:nvPicPr>
            <p:cNvPr id="547" name="Picture 546">
              <a:extLst>
                <a:ext uri="{FF2B5EF4-FFF2-40B4-BE49-F238E27FC236}">
                  <a16:creationId xmlns:a16="http://schemas.microsoft.com/office/drawing/2014/main" id="{17267FD9-100C-10EB-9DF0-AFF55D842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15579" y="8215329"/>
              <a:ext cx="509017" cy="509017"/>
            </a:xfrm>
            <a:prstGeom prst="rect">
              <a:avLst/>
            </a:prstGeom>
          </p:spPr>
        </p:pic>
      </p:grpSp>
      <p:grpSp>
        <p:nvGrpSpPr>
          <p:cNvPr id="548" name="Group 547">
            <a:extLst>
              <a:ext uri="{FF2B5EF4-FFF2-40B4-BE49-F238E27FC236}">
                <a16:creationId xmlns:a16="http://schemas.microsoft.com/office/drawing/2014/main" id="{CC107631-742B-9AE5-9674-0A1E6DF5EB07}"/>
              </a:ext>
            </a:extLst>
          </p:cNvPr>
          <p:cNvGrpSpPr/>
          <p:nvPr/>
        </p:nvGrpSpPr>
        <p:grpSpPr>
          <a:xfrm>
            <a:off x="16355585" y="8602582"/>
            <a:ext cx="1092529" cy="747323"/>
            <a:chOff x="16523668" y="8215329"/>
            <a:chExt cx="1092529" cy="747323"/>
          </a:xfrm>
        </p:grpSpPr>
        <p:sp>
          <p:nvSpPr>
            <p:cNvPr id="549" name="object 260">
              <a:extLst>
                <a:ext uri="{FF2B5EF4-FFF2-40B4-BE49-F238E27FC236}">
                  <a16:creationId xmlns:a16="http://schemas.microsoft.com/office/drawing/2014/main" id="{A8050220-F2D6-9E46-D841-35849FF6DCDF}"/>
                </a:ext>
              </a:extLst>
            </p:cNvPr>
            <p:cNvSpPr txBox="1"/>
            <p:nvPr/>
          </p:nvSpPr>
          <p:spPr>
            <a:xfrm>
              <a:off x="16523668" y="8798504"/>
              <a:ext cx="1092529" cy="164148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40"/>
                </a:spcBef>
              </a:pPr>
              <a:r>
                <a:rPr sz="950" dirty="0">
                  <a:solidFill>
                    <a:srgbClr val="4C4D4F"/>
                  </a:solidFill>
                  <a:latin typeface="Futura PT Medium"/>
                  <a:cs typeface="Futura PT Medium"/>
                </a:rPr>
                <a:t>On</a:t>
              </a:r>
              <a:r>
                <a:rPr sz="950" spc="-20" dirty="0">
                  <a:solidFill>
                    <a:srgbClr val="4C4D4F"/>
                  </a:solidFill>
                  <a:latin typeface="Futura PT Medium"/>
                  <a:cs typeface="Futura PT Medium"/>
                </a:rPr>
                <a:t> </a:t>
              </a:r>
              <a:r>
                <a:rPr sz="950" spc="-30" dirty="0">
                  <a:solidFill>
                    <a:srgbClr val="4C4D4F"/>
                  </a:solidFill>
                  <a:latin typeface="Futura PT Medium"/>
                  <a:cs typeface="Futura PT Medium"/>
                </a:rPr>
                <a:t>Perforated</a:t>
              </a:r>
              <a:r>
                <a:rPr sz="950" spc="-15" dirty="0">
                  <a:solidFill>
                    <a:srgbClr val="4C4D4F"/>
                  </a:solidFill>
                  <a:latin typeface="Futura PT Medium"/>
                  <a:cs typeface="Futura PT Medium"/>
                </a:rPr>
                <a:t> </a:t>
              </a:r>
              <a:r>
                <a:rPr sz="950" spc="-20" dirty="0">
                  <a:solidFill>
                    <a:srgbClr val="4C4D4F"/>
                  </a:solidFill>
                  <a:latin typeface="Futura PT Medium"/>
                  <a:cs typeface="Futura PT Medium"/>
                </a:rPr>
                <a:t>Tray</a:t>
              </a:r>
              <a:endParaRPr sz="950" dirty="0">
                <a:latin typeface="Futura PT Medium"/>
                <a:cs typeface="Futura PT Medium"/>
              </a:endParaRPr>
            </a:p>
          </p:txBody>
        </p:sp>
        <p:pic>
          <p:nvPicPr>
            <p:cNvPr id="550" name="Picture 549">
              <a:extLst>
                <a:ext uri="{FF2B5EF4-FFF2-40B4-BE49-F238E27FC236}">
                  <a16:creationId xmlns:a16="http://schemas.microsoft.com/office/drawing/2014/main" id="{E20F0997-AD96-C688-0B80-C8A352ECB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5424" y="8215329"/>
              <a:ext cx="509017" cy="5090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649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20FBE7-A346-ABFA-F456-7005486209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Blank Slide</a:t>
            </a:r>
            <a:endParaRPr lang="en-OM" dirty="0"/>
          </a:p>
        </p:txBody>
      </p:sp>
      <p:sp>
        <p:nvSpPr>
          <p:cNvPr id="6" name="Text Placeholder 13">
            <a:hlinkClick r:id="rId3"/>
            <a:extLst>
              <a:ext uri="{FF2B5EF4-FFF2-40B4-BE49-F238E27FC236}">
                <a16:creationId xmlns:a16="http://schemas.microsoft.com/office/drawing/2014/main" id="{0257DB3F-2F51-360F-95AF-697934829CE6}"/>
              </a:ext>
            </a:extLst>
          </p:cNvPr>
          <p:cNvSpPr txBox="1">
            <a:spLocks/>
          </p:cNvSpPr>
          <p:nvPr/>
        </p:nvSpPr>
        <p:spPr>
          <a:xfrm>
            <a:off x="1142336" y="10571516"/>
            <a:ext cx="2375562" cy="400110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omancables.com</a:t>
            </a:r>
            <a:endParaRPr lang="en-OM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4125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4155C-BD6F-BD63-B099-985A1D97D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F6878-884E-79CC-AAD2-049ABE20AE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Empty Slide</a:t>
            </a:r>
            <a:endParaRPr lang="en-OM" dirty="0"/>
          </a:p>
        </p:txBody>
      </p:sp>
      <p:sp>
        <p:nvSpPr>
          <p:cNvPr id="6" name="Text Placeholder 13">
            <a:hlinkClick r:id="rId2"/>
            <a:extLst>
              <a:ext uri="{FF2B5EF4-FFF2-40B4-BE49-F238E27FC236}">
                <a16:creationId xmlns:a16="http://schemas.microsoft.com/office/drawing/2014/main" id="{B93C47F4-0666-9778-F0A0-61A3174E1C11}"/>
              </a:ext>
            </a:extLst>
          </p:cNvPr>
          <p:cNvSpPr txBox="1">
            <a:spLocks/>
          </p:cNvSpPr>
          <p:nvPr/>
        </p:nvSpPr>
        <p:spPr>
          <a:xfrm>
            <a:off x="1142336" y="10571516"/>
            <a:ext cx="2375562" cy="400110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omancables.com</a:t>
            </a:r>
            <a:endParaRPr lang="en-OM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405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>
            <a:extLst>
              <a:ext uri="{FF2B5EF4-FFF2-40B4-BE49-F238E27FC236}">
                <a16:creationId xmlns:a16="http://schemas.microsoft.com/office/drawing/2014/main" id="{4D2BAD61-D59C-E60A-5579-BF76456A9145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OM"/>
          </a:p>
        </p:txBody>
      </p:sp>
      <p:grpSp>
        <p:nvGrpSpPr>
          <p:cNvPr id="3" name="object 7">
            <a:extLst>
              <a:ext uri="{FF2B5EF4-FFF2-40B4-BE49-F238E27FC236}">
                <a16:creationId xmlns:a16="http://schemas.microsoft.com/office/drawing/2014/main" id="{F9AAC927-9344-714F-3398-95B1023A1B67}"/>
              </a:ext>
            </a:extLst>
          </p:cNvPr>
          <p:cNvGrpSpPr/>
          <p:nvPr/>
        </p:nvGrpSpPr>
        <p:grpSpPr>
          <a:xfrm>
            <a:off x="2216096" y="2218896"/>
            <a:ext cx="4887595" cy="1841500"/>
            <a:chOff x="2216096" y="2218896"/>
            <a:chExt cx="4887595" cy="1841500"/>
          </a:xfrm>
        </p:grpSpPr>
        <p:pic>
          <p:nvPicPr>
            <p:cNvPr id="4" name="object 8">
              <a:extLst>
                <a:ext uri="{FF2B5EF4-FFF2-40B4-BE49-F238E27FC236}">
                  <a16:creationId xmlns:a16="http://schemas.microsoft.com/office/drawing/2014/main" id="{7B299A33-BF37-4121-BCBF-C98F701690D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16096" y="2218896"/>
              <a:ext cx="1858254" cy="1841500"/>
            </a:xfrm>
            <a:prstGeom prst="rect">
              <a:avLst/>
            </a:prstGeom>
          </p:spPr>
        </p:pic>
        <p:sp>
          <p:nvSpPr>
            <p:cNvPr id="5" name="object 9">
              <a:extLst>
                <a:ext uri="{FF2B5EF4-FFF2-40B4-BE49-F238E27FC236}">
                  <a16:creationId xmlns:a16="http://schemas.microsoft.com/office/drawing/2014/main" id="{9DA508B7-A65B-4699-CDBA-AEBA1AE08D69}"/>
                </a:ext>
              </a:extLst>
            </p:cNvPr>
            <p:cNvSpPr/>
            <p:nvPr/>
          </p:nvSpPr>
          <p:spPr>
            <a:xfrm>
              <a:off x="4274731" y="2679070"/>
              <a:ext cx="1158875" cy="377190"/>
            </a:xfrm>
            <a:custGeom>
              <a:avLst/>
              <a:gdLst/>
              <a:ahLst/>
              <a:cxnLst/>
              <a:rect l="l" t="t" r="r" b="b"/>
              <a:pathLst>
                <a:path w="1158875" h="377189">
                  <a:moveTo>
                    <a:pt x="391007" y="181889"/>
                  </a:moveTo>
                  <a:lnTo>
                    <a:pt x="384086" y="132321"/>
                  </a:lnTo>
                  <a:lnTo>
                    <a:pt x="364147" y="89077"/>
                  </a:lnTo>
                  <a:lnTo>
                    <a:pt x="331457" y="50330"/>
                  </a:lnTo>
                  <a:lnTo>
                    <a:pt x="295363" y="25247"/>
                  </a:lnTo>
                  <a:lnTo>
                    <a:pt x="295363" y="182359"/>
                  </a:lnTo>
                  <a:lnTo>
                    <a:pt x="293547" y="203949"/>
                  </a:lnTo>
                  <a:lnTo>
                    <a:pt x="279006" y="241566"/>
                  </a:lnTo>
                  <a:lnTo>
                    <a:pt x="250977" y="270852"/>
                  </a:lnTo>
                  <a:lnTo>
                    <a:pt x="215582" y="285965"/>
                  </a:lnTo>
                  <a:lnTo>
                    <a:pt x="195503" y="287858"/>
                  </a:lnTo>
                  <a:lnTo>
                    <a:pt x="175437" y="285965"/>
                  </a:lnTo>
                  <a:lnTo>
                    <a:pt x="140030" y="270852"/>
                  </a:lnTo>
                  <a:lnTo>
                    <a:pt x="111988" y="241566"/>
                  </a:lnTo>
                  <a:lnTo>
                    <a:pt x="97459" y="203949"/>
                  </a:lnTo>
                  <a:lnTo>
                    <a:pt x="95643" y="182359"/>
                  </a:lnTo>
                  <a:lnTo>
                    <a:pt x="97485" y="164401"/>
                  </a:lnTo>
                  <a:lnTo>
                    <a:pt x="125196" y="117208"/>
                  </a:lnTo>
                  <a:lnTo>
                    <a:pt x="157530" y="96100"/>
                  </a:lnTo>
                  <a:lnTo>
                    <a:pt x="195503" y="89077"/>
                  </a:lnTo>
                  <a:lnTo>
                    <a:pt x="215201" y="90830"/>
                  </a:lnTo>
                  <a:lnTo>
                    <a:pt x="265836" y="117208"/>
                  </a:lnTo>
                  <a:lnTo>
                    <a:pt x="293522" y="164401"/>
                  </a:lnTo>
                  <a:lnTo>
                    <a:pt x="295313" y="181889"/>
                  </a:lnTo>
                  <a:lnTo>
                    <a:pt x="295363" y="182359"/>
                  </a:lnTo>
                  <a:lnTo>
                    <a:pt x="295363" y="25247"/>
                  </a:lnTo>
                  <a:lnTo>
                    <a:pt x="244970" y="5689"/>
                  </a:lnTo>
                  <a:lnTo>
                    <a:pt x="195503" y="0"/>
                  </a:lnTo>
                  <a:lnTo>
                    <a:pt x="170357" y="1422"/>
                  </a:lnTo>
                  <a:lnTo>
                    <a:pt x="122542" y="12788"/>
                  </a:lnTo>
                  <a:lnTo>
                    <a:pt x="78651" y="35318"/>
                  </a:lnTo>
                  <a:lnTo>
                    <a:pt x="42545" y="67779"/>
                  </a:lnTo>
                  <a:lnTo>
                    <a:pt x="15570" y="109372"/>
                  </a:lnTo>
                  <a:lnTo>
                    <a:pt x="1727" y="156502"/>
                  </a:lnTo>
                  <a:lnTo>
                    <a:pt x="0" y="181889"/>
                  </a:lnTo>
                  <a:lnTo>
                    <a:pt x="3441" y="222846"/>
                  </a:lnTo>
                  <a:lnTo>
                    <a:pt x="13779" y="259905"/>
                  </a:lnTo>
                  <a:lnTo>
                    <a:pt x="55092" y="322313"/>
                  </a:lnTo>
                  <a:lnTo>
                    <a:pt x="117729" y="363283"/>
                  </a:lnTo>
                  <a:lnTo>
                    <a:pt x="154724" y="373519"/>
                  </a:lnTo>
                  <a:lnTo>
                    <a:pt x="195503" y="376936"/>
                  </a:lnTo>
                  <a:lnTo>
                    <a:pt x="236270" y="373519"/>
                  </a:lnTo>
                  <a:lnTo>
                    <a:pt x="273265" y="363283"/>
                  </a:lnTo>
                  <a:lnTo>
                    <a:pt x="335915" y="322313"/>
                  </a:lnTo>
                  <a:lnTo>
                    <a:pt x="362712" y="287858"/>
                  </a:lnTo>
                  <a:lnTo>
                    <a:pt x="387553" y="222846"/>
                  </a:lnTo>
                  <a:lnTo>
                    <a:pt x="390969" y="182359"/>
                  </a:lnTo>
                  <a:lnTo>
                    <a:pt x="391007" y="181889"/>
                  </a:lnTo>
                  <a:close/>
                </a:path>
                <a:path w="1158875" h="377189">
                  <a:moveTo>
                    <a:pt x="839685" y="211899"/>
                  </a:moveTo>
                  <a:lnTo>
                    <a:pt x="834555" y="170268"/>
                  </a:lnTo>
                  <a:lnTo>
                    <a:pt x="819175" y="140525"/>
                  </a:lnTo>
                  <a:lnTo>
                    <a:pt x="793521" y="122682"/>
                  </a:lnTo>
                  <a:lnTo>
                    <a:pt x="757631" y="116725"/>
                  </a:lnTo>
                  <a:lnTo>
                    <a:pt x="745172" y="117475"/>
                  </a:lnTo>
                  <a:lnTo>
                    <a:pt x="699871" y="135293"/>
                  </a:lnTo>
                  <a:lnTo>
                    <a:pt x="676059" y="162674"/>
                  </a:lnTo>
                  <a:lnTo>
                    <a:pt x="661606" y="142570"/>
                  </a:lnTo>
                  <a:lnTo>
                    <a:pt x="643115" y="128219"/>
                  </a:lnTo>
                  <a:lnTo>
                    <a:pt x="620585" y="119595"/>
                  </a:lnTo>
                  <a:lnTo>
                    <a:pt x="594004" y="116725"/>
                  </a:lnTo>
                  <a:lnTo>
                    <a:pt x="571512" y="119100"/>
                  </a:lnTo>
                  <a:lnTo>
                    <a:pt x="551345" y="126225"/>
                  </a:lnTo>
                  <a:lnTo>
                    <a:pt x="533527" y="138099"/>
                  </a:lnTo>
                  <a:lnTo>
                    <a:pt x="518058" y="154724"/>
                  </a:lnTo>
                  <a:lnTo>
                    <a:pt x="517118" y="154724"/>
                  </a:lnTo>
                  <a:lnTo>
                    <a:pt x="517118" y="124701"/>
                  </a:lnTo>
                  <a:lnTo>
                    <a:pt x="431787" y="124701"/>
                  </a:lnTo>
                  <a:lnTo>
                    <a:pt x="431787" y="365201"/>
                  </a:lnTo>
                  <a:lnTo>
                    <a:pt x="517118" y="365201"/>
                  </a:lnTo>
                  <a:lnTo>
                    <a:pt x="517194" y="239255"/>
                  </a:lnTo>
                  <a:lnTo>
                    <a:pt x="517880" y="227533"/>
                  </a:lnTo>
                  <a:lnTo>
                    <a:pt x="530771" y="190500"/>
                  </a:lnTo>
                  <a:lnTo>
                    <a:pt x="549148" y="182829"/>
                  </a:lnTo>
                  <a:lnTo>
                    <a:pt x="561022" y="182829"/>
                  </a:lnTo>
                  <a:lnTo>
                    <a:pt x="589940" y="210019"/>
                  </a:lnTo>
                  <a:lnTo>
                    <a:pt x="593064" y="244094"/>
                  </a:lnTo>
                  <a:lnTo>
                    <a:pt x="593064" y="365201"/>
                  </a:lnTo>
                  <a:lnTo>
                    <a:pt x="678395" y="365201"/>
                  </a:lnTo>
                  <a:lnTo>
                    <a:pt x="678395" y="243166"/>
                  </a:lnTo>
                  <a:lnTo>
                    <a:pt x="678535" y="237147"/>
                  </a:lnTo>
                  <a:lnTo>
                    <a:pt x="690587" y="195580"/>
                  </a:lnTo>
                  <a:lnTo>
                    <a:pt x="711682" y="184708"/>
                  </a:lnTo>
                  <a:lnTo>
                    <a:pt x="726071" y="184708"/>
                  </a:lnTo>
                  <a:lnTo>
                    <a:pt x="753338" y="224561"/>
                  </a:lnTo>
                  <a:lnTo>
                    <a:pt x="754354" y="242531"/>
                  </a:lnTo>
                  <a:lnTo>
                    <a:pt x="754354" y="365201"/>
                  </a:lnTo>
                  <a:lnTo>
                    <a:pt x="839685" y="365201"/>
                  </a:lnTo>
                  <a:lnTo>
                    <a:pt x="839685" y="211899"/>
                  </a:lnTo>
                  <a:close/>
                </a:path>
                <a:path w="1158875" h="377189">
                  <a:moveTo>
                    <a:pt x="1158481" y="124701"/>
                  </a:moveTo>
                  <a:lnTo>
                    <a:pt x="1075956" y="124701"/>
                  </a:lnTo>
                  <a:lnTo>
                    <a:pt x="1075956" y="245198"/>
                  </a:lnTo>
                  <a:lnTo>
                    <a:pt x="1075042" y="256400"/>
                  </a:lnTo>
                  <a:lnTo>
                    <a:pt x="1053147" y="290537"/>
                  </a:lnTo>
                  <a:lnTo>
                    <a:pt x="1021105" y="299097"/>
                  </a:lnTo>
                  <a:lnTo>
                    <a:pt x="1009116" y="298145"/>
                  </a:lnTo>
                  <a:lnTo>
                    <a:pt x="974559" y="275742"/>
                  </a:lnTo>
                  <a:lnTo>
                    <a:pt x="966254" y="245198"/>
                  </a:lnTo>
                  <a:lnTo>
                    <a:pt x="967181" y="234162"/>
                  </a:lnTo>
                  <a:lnTo>
                    <a:pt x="989076" y="199631"/>
                  </a:lnTo>
                  <a:lnTo>
                    <a:pt x="1021105" y="190804"/>
                  </a:lnTo>
                  <a:lnTo>
                    <a:pt x="1033106" y="191795"/>
                  </a:lnTo>
                  <a:lnTo>
                    <a:pt x="1067650" y="214820"/>
                  </a:lnTo>
                  <a:lnTo>
                    <a:pt x="1075956" y="245198"/>
                  </a:lnTo>
                  <a:lnTo>
                    <a:pt x="1075956" y="124701"/>
                  </a:lnTo>
                  <a:lnTo>
                    <a:pt x="1073150" y="124701"/>
                  </a:lnTo>
                  <a:lnTo>
                    <a:pt x="1073150" y="148158"/>
                  </a:lnTo>
                  <a:lnTo>
                    <a:pt x="1058468" y="134404"/>
                  </a:lnTo>
                  <a:lnTo>
                    <a:pt x="1041336" y="124701"/>
                  </a:lnTo>
                  <a:lnTo>
                    <a:pt x="1041514" y="124701"/>
                  </a:lnTo>
                  <a:lnTo>
                    <a:pt x="1021194" y="118706"/>
                  </a:lnTo>
                  <a:lnTo>
                    <a:pt x="973505" y="119075"/>
                  </a:lnTo>
                  <a:lnTo>
                    <a:pt x="930262" y="137833"/>
                  </a:lnTo>
                  <a:lnTo>
                    <a:pt x="897229" y="173964"/>
                  </a:lnTo>
                  <a:lnTo>
                    <a:pt x="880224" y="219202"/>
                  </a:lnTo>
                  <a:lnTo>
                    <a:pt x="878103" y="244729"/>
                  </a:lnTo>
                  <a:lnTo>
                    <a:pt x="880262" y="270256"/>
                  </a:lnTo>
                  <a:lnTo>
                    <a:pt x="897496" y="315607"/>
                  </a:lnTo>
                  <a:lnTo>
                    <a:pt x="930935" y="351955"/>
                  </a:lnTo>
                  <a:lnTo>
                    <a:pt x="974420" y="370827"/>
                  </a:lnTo>
                  <a:lnTo>
                    <a:pt x="999540" y="373176"/>
                  </a:lnTo>
                  <a:lnTo>
                    <a:pt x="1010615" y="372643"/>
                  </a:lnTo>
                  <a:lnTo>
                    <a:pt x="1051013" y="359625"/>
                  </a:lnTo>
                  <a:lnTo>
                    <a:pt x="1072210" y="338480"/>
                  </a:lnTo>
                  <a:lnTo>
                    <a:pt x="1073150" y="338480"/>
                  </a:lnTo>
                  <a:lnTo>
                    <a:pt x="1073150" y="365201"/>
                  </a:lnTo>
                  <a:lnTo>
                    <a:pt x="1158481" y="365201"/>
                  </a:lnTo>
                  <a:lnTo>
                    <a:pt x="1158481" y="338480"/>
                  </a:lnTo>
                  <a:lnTo>
                    <a:pt x="1158481" y="299097"/>
                  </a:lnTo>
                  <a:lnTo>
                    <a:pt x="1158481" y="190804"/>
                  </a:lnTo>
                  <a:lnTo>
                    <a:pt x="1158481" y="148158"/>
                  </a:lnTo>
                  <a:lnTo>
                    <a:pt x="1158481" y="1247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10">
              <a:extLst>
                <a:ext uri="{FF2B5EF4-FFF2-40B4-BE49-F238E27FC236}">
                  <a16:creationId xmlns:a16="http://schemas.microsoft.com/office/drawing/2014/main" id="{473366C9-2CC7-8138-8BB1-B2EACE828F2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9938" y="2795794"/>
              <a:ext cx="253615" cy="248474"/>
            </a:xfrm>
            <a:prstGeom prst="rect">
              <a:avLst/>
            </a:prstGeom>
          </p:spPr>
        </p:pic>
        <p:sp>
          <p:nvSpPr>
            <p:cNvPr id="7" name="object 11">
              <a:extLst>
                <a:ext uri="{FF2B5EF4-FFF2-40B4-BE49-F238E27FC236}">
                  <a16:creationId xmlns:a16="http://schemas.microsoft.com/office/drawing/2014/main" id="{778879DD-5CA8-E5DC-C8F3-85A1FC9CEE58}"/>
                </a:ext>
              </a:extLst>
            </p:cNvPr>
            <p:cNvSpPr/>
            <p:nvPr/>
          </p:nvSpPr>
          <p:spPr>
            <a:xfrm>
              <a:off x="5785743" y="2683287"/>
              <a:ext cx="277495" cy="368935"/>
            </a:xfrm>
            <a:custGeom>
              <a:avLst/>
              <a:gdLst/>
              <a:ahLst/>
              <a:cxnLst/>
              <a:rect l="l" t="t" r="r" b="b"/>
              <a:pathLst>
                <a:path w="277495" h="368935">
                  <a:moveTo>
                    <a:pt x="188004" y="0"/>
                  </a:moveTo>
                  <a:lnTo>
                    <a:pt x="115573" y="13481"/>
                  </a:lnTo>
                  <a:lnTo>
                    <a:pt x="54867" y="53914"/>
                  </a:lnTo>
                  <a:lnTo>
                    <a:pt x="13710" y="113917"/>
                  </a:lnTo>
                  <a:lnTo>
                    <a:pt x="0" y="186109"/>
                  </a:lnTo>
                  <a:lnTo>
                    <a:pt x="3385" y="222850"/>
                  </a:lnTo>
                  <a:lnTo>
                    <a:pt x="30471" y="287553"/>
                  </a:lnTo>
                  <a:lnTo>
                    <a:pt x="82603" y="338691"/>
                  </a:lnTo>
                  <a:lnTo>
                    <a:pt x="147651" y="365179"/>
                  </a:lnTo>
                  <a:lnTo>
                    <a:pt x="184277" y="368491"/>
                  </a:lnTo>
                  <a:lnTo>
                    <a:pt x="209054" y="366939"/>
                  </a:lnTo>
                  <a:lnTo>
                    <a:pt x="232788" y="362282"/>
                  </a:lnTo>
                  <a:lnTo>
                    <a:pt x="255470" y="354514"/>
                  </a:lnTo>
                  <a:lnTo>
                    <a:pt x="277091" y="343633"/>
                  </a:lnTo>
                  <a:lnTo>
                    <a:pt x="277091" y="291593"/>
                  </a:lnTo>
                  <a:lnTo>
                    <a:pt x="255900" y="307591"/>
                  </a:lnTo>
                  <a:lnTo>
                    <a:pt x="233131" y="319021"/>
                  </a:lnTo>
                  <a:lnTo>
                    <a:pt x="208780" y="325881"/>
                  </a:lnTo>
                  <a:lnTo>
                    <a:pt x="182842" y="328168"/>
                  </a:lnTo>
                  <a:lnTo>
                    <a:pt x="154706" y="325518"/>
                  </a:lnTo>
                  <a:lnTo>
                    <a:pt x="105368" y="304314"/>
                  </a:lnTo>
                  <a:lnTo>
                    <a:pt x="66627" y="263520"/>
                  </a:lnTo>
                  <a:lnTo>
                    <a:pt x="46578" y="212997"/>
                  </a:lnTo>
                  <a:lnTo>
                    <a:pt x="44071" y="184706"/>
                  </a:lnTo>
                  <a:lnTo>
                    <a:pt x="46606" y="156005"/>
                  </a:lnTo>
                  <a:lnTo>
                    <a:pt x="66883" y="105026"/>
                  </a:lnTo>
                  <a:lnTo>
                    <a:pt x="106035" y="64182"/>
                  </a:lnTo>
                  <a:lnTo>
                    <a:pt x="155617" y="42956"/>
                  </a:lnTo>
                  <a:lnTo>
                    <a:pt x="183795" y="40302"/>
                  </a:lnTo>
                  <a:lnTo>
                    <a:pt x="210020" y="42473"/>
                  </a:lnTo>
                  <a:lnTo>
                    <a:pt x="234307" y="48984"/>
                  </a:lnTo>
                  <a:lnTo>
                    <a:pt x="256662" y="59831"/>
                  </a:lnTo>
                  <a:lnTo>
                    <a:pt x="277091" y="75013"/>
                  </a:lnTo>
                  <a:lnTo>
                    <a:pt x="277091" y="23894"/>
                  </a:lnTo>
                  <a:lnTo>
                    <a:pt x="256923" y="13437"/>
                  </a:lnTo>
                  <a:lnTo>
                    <a:pt x="235355" y="5971"/>
                  </a:lnTo>
                  <a:lnTo>
                    <a:pt x="212383" y="1492"/>
                  </a:lnTo>
                  <a:lnTo>
                    <a:pt x="188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2">
              <a:extLst>
                <a:ext uri="{FF2B5EF4-FFF2-40B4-BE49-F238E27FC236}">
                  <a16:creationId xmlns:a16="http://schemas.microsoft.com/office/drawing/2014/main" id="{0480E785-94C4-AD00-48D5-16F6BD1BCE2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3779" y="2818290"/>
              <a:ext cx="222694" cy="233490"/>
            </a:xfrm>
            <a:prstGeom prst="rect">
              <a:avLst/>
            </a:prstGeom>
          </p:spPr>
        </p:pic>
        <p:sp>
          <p:nvSpPr>
            <p:cNvPr id="9" name="object 13">
              <a:extLst>
                <a:ext uri="{FF2B5EF4-FFF2-40B4-BE49-F238E27FC236}">
                  <a16:creationId xmlns:a16="http://schemas.microsoft.com/office/drawing/2014/main" id="{ACE4AF48-E03F-7178-D8F2-38762BB55C52}"/>
                </a:ext>
              </a:extLst>
            </p:cNvPr>
            <p:cNvSpPr/>
            <p:nvPr/>
          </p:nvSpPr>
          <p:spPr>
            <a:xfrm>
              <a:off x="6368021" y="2637325"/>
              <a:ext cx="308610" cy="414655"/>
            </a:xfrm>
            <a:custGeom>
              <a:avLst/>
              <a:gdLst/>
              <a:ahLst/>
              <a:cxnLst/>
              <a:rect l="l" t="t" r="r" b="b"/>
              <a:pathLst>
                <a:path w="308609" h="414655">
                  <a:moveTo>
                    <a:pt x="222681" y="295846"/>
                  </a:moveTo>
                  <a:lnTo>
                    <a:pt x="215544" y="252196"/>
                  </a:lnTo>
                  <a:lnTo>
                    <a:pt x="196570" y="218478"/>
                  </a:lnTo>
                  <a:lnTo>
                    <a:pt x="180492" y="201828"/>
                  </a:lnTo>
                  <a:lnTo>
                    <a:pt x="180492" y="297243"/>
                  </a:lnTo>
                  <a:lnTo>
                    <a:pt x="179336" y="313067"/>
                  </a:lnTo>
                  <a:lnTo>
                    <a:pt x="161505" y="353974"/>
                  </a:lnTo>
                  <a:lnTo>
                    <a:pt x="124993" y="375513"/>
                  </a:lnTo>
                  <a:lnTo>
                    <a:pt x="109245" y="376948"/>
                  </a:lnTo>
                  <a:lnTo>
                    <a:pt x="94411" y="375513"/>
                  </a:lnTo>
                  <a:lnTo>
                    <a:pt x="94208" y="375513"/>
                  </a:lnTo>
                  <a:lnTo>
                    <a:pt x="85636" y="372719"/>
                  </a:lnTo>
                  <a:lnTo>
                    <a:pt x="80987" y="371208"/>
                  </a:lnTo>
                  <a:lnTo>
                    <a:pt x="80822" y="371208"/>
                  </a:lnTo>
                  <a:lnTo>
                    <a:pt x="68795" y="363766"/>
                  </a:lnTo>
                  <a:lnTo>
                    <a:pt x="44551" y="327723"/>
                  </a:lnTo>
                  <a:lnTo>
                    <a:pt x="39865" y="297243"/>
                  </a:lnTo>
                  <a:lnTo>
                    <a:pt x="41046" y="281647"/>
                  </a:lnTo>
                  <a:lnTo>
                    <a:pt x="58864" y="241706"/>
                  </a:lnTo>
                  <a:lnTo>
                    <a:pt x="94322" y="219925"/>
                  </a:lnTo>
                  <a:lnTo>
                    <a:pt x="109245" y="218478"/>
                  </a:lnTo>
                  <a:lnTo>
                    <a:pt x="125095" y="219925"/>
                  </a:lnTo>
                  <a:lnTo>
                    <a:pt x="124891" y="219925"/>
                  </a:lnTo>
                  <a:lnTo>
                    <a:pt x="139026" y="224282"/>
                  </a:lnTo>
                  <a:lnTo>
                    <a:pt x="138861" y="224282"/>
                  </a:lnTo>
                  <a:lnTo>
                    <a:pt x="150837" y="231279"/>
                  </a:lnTo>
                  <a:lnTo>
                    <a:pt x="161302" y="241223"/>
                  </a:lnTo>
                  <a:lnTo>
                    <a:pt x="179285" y="281266"/>
                  </a:lnTo>
                  <a:lnTo>
                    <a:pt x="180492" y="297243"/>
                  </a:lnTo>
                  <a:lnTo>
                    <a:pt x="180492" y="201828"/>
                  </a:lnTo>
                  <a:lnTo>
                    <a:pt x="178714" y="200101"/>
                  </a:lnTo>
                  <a:lnTo>
                    <a:pt x="161163" y="189471"/>
                  </a:lnTo>
                  <a:lnTo>
                    <a:pt x="141439" y="183095"/>
                  </a:lnTo>
                  <a:lnTo>
                    <a:pt x="119557" y="180975"/>
                  </a:lnTo>
                  <a:lnTo>
                    <a:pt x="96850" y="183667"/>
                  </a:lnTo>
                  <a:lnTo>
                    <a:pt x="76542" y="191757"/>
                  </a:lnTo>
                  <a:lnTo>
                    <a:pt x="58648" y="205232"/>
                  </a:lnTo>
                  <a:lnTo>
                    <a:pt x="43002" y="224282"/>
                  </a:lnTo>
                  <a:lnTo>
                    <a:pt x="42202" y="224282"/>
                  </a:lnTo>
                  <a:lnTo>
                    <a:pt x="42202" y="0"/>
                  </a:lnTo>
                  <a:lnTo>
                    <a:pt x="0" y="0"/>
                  </a:lnTo>
                  <a:lnTo>
                    <a:pt x="0" y="406958"/>
                  </a:lnTo>
                  <a:lnTo>
                    <a:pt x="42202" y="406958"/>
                  </a:lnTo>
                  <a:lnTo>
                    <a:pt x="42202" y="372719"/>
                  </a:lnTo>
                  <a:lnTo>
                    <a:pt x="43154" y="372719"/>
                  </a:lnTo>
                  <a:lnTo>
                    <a:pt x="75730" y="403199"/>
                  </a:lnTo>
                  <a:lnTo>
                    <a:pt x="117690" y="414464"/>
                  </a:lnTo>
                  <a:lnTo>
                    <a:pt x="140766" y="412305"/>
                  </a:lnTo>
                  <a:lnTo>
                    <a:pt x="161277" y="405841"/>
                  </a:lnTo>
                  <a:lnTo>
                    <a:pt x="179222" y="395071"/>
                  </a:lnTo>
                  <a:lnTo>
                    <a:pt x="194576" y="379996"/>
                  </a:lnTo>
                  <a:lnTo>
                    <a:pt x="196634" y="376948"/>
                  </a:lnTo>
                  <a:lnTo>
                    <a:pt x="206883" y="361823"/>
                  </a:lnTo>
                  <a:lnTo>
                    <a:pt x="215620" y="341820"/>
                  </a:lnTo>
                  <a:lnTo>
                    <a:pt x="215785" y="341198"/>
                  </a:lnTo>
                  <a:lnTo>
                    <a:pt x="220929" y="319735"/>
                  </a:lnTo>
                  <a:lnTo>
                    <a:pt x="222580" y="297243"/>
                  </a:lnTo>
                  <a:lnTo>
                    <a:pt x="222681" y="295846"/>
                  </a:lnTo>
                  <a:close/>
                </a:path>
                <a:path w="308609" h="414655">
                  <a:moveTo>
                    <a:pt x="308025" y="25"/>
                  </a:moveTo>
                  <a:lnTo>
                    <a:pt x="265836" y="25"/>
                  </a:lnTo>
                  <a:lnTo>
                    <a:pt x="265836" y="406958"/>
                  </a:lnTo>
                  <a:lnTo>
                    <a:pt x="308025" y="406958"/>
                  </a:lnTo>
                  <a:lnTo>
                    <a:pt x="308025" y="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4">
              <a:extLst>
                <a:ext uri="{FF2B5EF4-FFF2-40B4-BE49-F238E27FC236}">
                  <a16:creationId xmlns:a16="http://schemas.microsoft.com/office/drawing/2014/main" id="{6E1FE537-6B4E-F019-AF40-64621A2FA42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19188" y="2818296"/>
              <a:ext cx="209564" cy="233490"/>
            </a:xfrm>
            <a:prstGeom prst="rect">
              <a:avLst/>
            </a:prstGeom>
          </p:spPr>
        </p:pic>
        <p:pic>
          <p:nvPicPr>
            <p:cNvPr id="11" name="object 15">
              <a:extLst>
                <a:ext uri="{FF2B5EF4-FFF2-40B4-BE49-F238E27FC236}">
                  <a16:creationId xmlns:a16="http://schemas.microsoft.com/office/drawing/2014/main" id="{1291B3D6-E9D7-62E2-231C-6D9CB038C36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52169" y="2818294"/>
              <a:ext cx="151419" cy="233490"/>
            </a:xfrm>
            <a:prstGeom prst="rect">
              <a:avLst/>
            </a:prstGeom>
          </p:spPr>
        </p:pic>
        <p:sp>
          <p:nvSpPr>
            <p:cNvPr id="12" name="object 16">
              <a:extLst>
                <a:ext uri="{FF2B5EF4-FFF2-40B4-BE49-F238E27FC236}">
                  <a16:creationId xmlns:a16="http://schemas.microsoft.com/office/drawing/2014/main" id="{A028E0C5-C013-F3C8-7C52-F75506297948}"/>
                </a:ext>
              </a:extLst>
            </p:cNvPr>
            <p:cNvSpPr/>
            <p:nvPr/>
          </p:nvSpPr>
          <p:spPr>
            <a:xfrm>
              <a:off x="4274731" y="3158279"/>
              <a:ext cx="2828925" cy="482600"/>
            </a:xfrm>
            <a:custGeom>
              <a:avLst/>
              <a:gdLst/>
              <a:ahLst/>
              <a:cxnLst/>
              <a:rect l="l" t="t" r="r" b="b"/>
              <a:pathLst>
                <a:path w="2828925" h="482600">
                  <a:moveTo>
                    <a:pt x="79159" y="118795"/>
                  </a:moveTo>
                  <a:lnTo>
                    <a:pt x="50330" y="118795"/>
                  </a:lnTo>
                  <a:lnTo>
                    <a:pt x="50330" y="148450"/>
                  </a:lnTo>
                  <a:lnTo>
                    <a:pt x="79159" y="148450"/>
                  </a:lnTo>
                  <a:lnTo>
                    <a:pt x="79159" y="118795"/>
                  </a:lnTo>
                  <a:close/>
                </a:path>
                <a:path w="2828925" h="482600">
                  <a:moveTo>
                    <a:pt x="142265" y="118529"/>
                  </a:moveTo>
                  <a:lnTo>
                    <a:pt x="114147" y="118529"/>
                  </a:lnTo>
                  <a:lnTo>
                    <a:pt x="114147" y="148678"/>
                  </a:lnTo>
                  <a:lnTo>
                    <a:pt x="142265" y="148678"/>
                  </a:lnTo>
                  <a:lnTo>
                    <a:pt x="142265" y="118529"/>
                  </a:lnTo>
                  <a:close/>
                </a:path>
                <a:path w="2828925" h="482600">
                  <a:moveTo>
                    <a:pt x="292252" y="448614"/>
                  </a:moveTo>
                  <a:lnTo>
                    <a:pt x="264668" y="448614"/>
                  </a:lnTo>
                  <a:lnTo>
                    <a:pt x="264668" y="478688"/>
                  </a:lnTo>
                  <a:lnTo>
                    <a:pt x="292252" y="478688"/>
                  </a:lnTo>
                  <a:lnTo>
                    <a:pt x="292252" y="448614"/>
                  </a:lnTo>
                  <a:close/>
                </a:path>
                <a:path w="2828925" h="482600">
                  <a:moveTo>
                    <a:pt x="355803" y="448411"/>
                  </a:moveTo>
                  <a:lnTo>
                    <a:pt x="326351" y="448411"/>
                  </a:lnTo>
                  <a:lnTo>
                    <a:pt x="326351" y="479882"/>
                  </a:lnTo>
                  <a:lnTo>
                    <a:pt x="355803" y="479882"/>
                  </a:lnTo>
                  <a:lnTo>
                    <a:pt x="355803" y="448411"/>
                  </a:lnTo>
                  <a:close/>
                </a:path>
                <a:path w="2828925" h="482600">
                  <a:moveTo>
                    <a:pt x="497141" y="103682"/>
                  </a:moveTo>
                  <a:lnTo>
                    <a:pt x="468223" y="103682"/>
                  </a:lnTo>
                  <a:lnTo>
                    <a:pt x="468223" y="134505"/>
                  </a:lnTo>
                  <a:lnTo>
                    <a:pt x="497141" y="134505"/>
                  </a:lnTo>
                  <a:lnTo>
                    <a:pt x="497141" y="103682"/>
                  </a:lnTo>
                  <a:close/>
                </a:path>
                <a:path w="2828925" h="482600">
                  <a:moveTo>
                    <a:pt x="547293" y="299961"/>
                  </a:moveTo>
                  <a:lnTo>
                    <a:pt x="547230" y="243763"/>
                  </a:lnTo>
                  <a:lnTo>
                    <a:pt x="547128" y="232689"/>
                  </a:lnTo>
                  <a:lnTo>
                    <a:pt x="547014" y="215557"/>
                  </a:lnTo>
                  <a:lnTo>
                    <a:pt x="546912" y="198297"/>
                  </a:lnTo>
                  <a:lnTo>
                    <a:pt x="545922" y="197650"/>
                  </a:lnTo>
                  <a:lnTo>
                    <a:pt x="545376" y="196977"/>
                  </a:lnTo>
                  <a:lnTo>
                    <a:pt x="520966" y="196977"/>
                  </a:lnTo>
                  <a:lnTo>
                    <a:pt x="520915" y="320268"/>
                  </a:lnTo>
                  <a:lnTo>
                    <a:pt x="517309" y="343941"/>
                  </a:lnTo>
                  <a:lnTo>
                    <a:pt x="508000" y="359473"/>
                  </a:lnTo>
                  <a:lnTo>
                    <a:pt x="506780" y="361416"/>
                  </a:lnTo>
                  <a:lnTo>
                    <a:pt x="489661" y="372389"/>
                  </a:lnTo>
                  <a:lnTo>
                    <a:pt x="489343" y="372389"/>
                  </a:lnTo>
                  <a:lnTo>
                    <a:pt x="465366" y="376783"/>
                  </a:lnTo>
                  <a:lnTo>
                    <a:pt x="451853" y="376783"/>
                  </a:lnTo>
                  <a:lnTo>
                    <a:pt x="433857" y="376440"/>
                  </a:lnTo>
                  <a:lnTo>
                    <a:pt x="423405" y="376440"/>
                  </a:lnTo>
                  <a:lnTo>
                    <a:pt x="395490" y="372389"/>
                  </a:lnTo>
                  <a:lnTo>
                    <a:pt x="394677" y="372389"/>
                  </a:lnTo>
                  <a:lnTo>
                    <a:pt x="373164" y="359473"/>
                  </a:lnTo>
                  <a:lnTo>
                    <a:pt x="373024" y="359244"/>
                  </a:lnTo>
                  <a:lnTo>
                    <a:pt x="359854" y="338543"/>
                  </a:lnTo>
                  <a:lnTo>
                    <a:pt x="355015" y="309867"/>
                  </a:lnTo>
                  <a:lnTo>
                    <a:pt x="354901" y="220205"/>
                  </a:lnTo>
                  <a:lnTo>
                    <a:pt x="354533" y="215557"/>
                  </a:lnTo>
                  <a:lnTo>
                    <a:pt x="354393" y="212483"/>
                  </a:lnTo>
                  <a:lnTo>
                    <a:pt x="354317" y="210883"/>
                  </a:lnTo>
                  <a:lnTo>
                    <a:pt x="327875" y="210883"/>
                  </a:lnTo>
                  <a:lnTo>
                    <a:pt x="327748" y="321564"/>
                  </a:lnTo>
                  <a:lnTo>
                    <a:pt x="324192" y="343941"/>
                  </a:lnTo>
                  <a:lnTo>
                    <a:pt x="324104" y="344551"/>
                  </a:lnTo>
                  <a:lnTo>
                    <a:pt x="313931" y="361416"/>
                  </a:lnTo>
                  <a:lnTo>
                    <a:pt x="297345" y="372071"/>
                  </a:lnTo>
                  <a:lnTo>
                    <a:pt x="274307" y="376440"/>
                  </a:lnTo>
                  <a:lnTo>
                    <a:pt x="273646" y="376440"/>
                  </a:lnTo>
                  <a:lnTo>
                    <a:pt x="260159" y="376783"/>
                  </a:lnTo>
                  <a:lnTo>
                    <a:pt x="253149" y="376783"/>
                  </a:lnTo>
                  <a:lnTo>
                    <a:pt x="223431" y="376250"/>
                  </a:lnTo>
                  <a:lnTo>
                    <a:pt x="178727" y="361416"/>
                  </a:lnTo>
                  <a:lnTo>
                    <a:pt x="164299" y="316585"/>
                  </a:lnTo>
                  <a:lnTo>
                    <a:pt x="164071" y="232689"/>
                  </a:lnTo>
                  <a:lnTo>
                    <a:pt x="163957" y="190423"/>
                  </a:lnTo>
                  <a:lnTo>
                    <a:pt x="163550" y="185889"/>
                  </a:lnTo>
                  <a:lnTo>
                    <a:pt x="163322" y="181229"/>
                  </a:lnTo>
                  <a:lnTo>
                    <a:pt x="150583" y="183832"/>
                  </a:lnTo>
                  <a:lnTo>
                    <a:pt x="142963" y="187591"/>
                  </a:lnTo>
                  <a:lnTo>
                    <a:pt x="138493" y="194106"/>
                  </a:lnTo>
                  <a:lnTo>
                    <a:pt x="137033" y="198920"/>
                  </a:lnTo>
                  <a:lnTo>
                    <a:pt x="137033" y="232689"/>
                  </a:lnTo>
                  <a:lnTo>
                    <a:pt x="136944" y="282321"/>
                  </a:lnTo>
                  <a:lnTo>
                    <a:pt x="123431" y="328764"/>
                  </a:lnTo>
                  <a:lnTo>
                    <a:pt x="81661" y="354279"/>
                  </a:lnTo>
                  <a:lnTo>
                    <a:pt x="63614" y="352552"/>
                  </a:lnTo>
                  <a:lnTo>
                    <a:pt x="49466" y="345313"/>
                  </a:lnTo>
                  <a:lnTo>
                    <a:pt x="37592" y="331838"/>
                  </a:lnTo>
                  <a:lnTo>
                    <a:pt x="29641" y="314706"/>
                  </a:lnTo>
                  <a:lnTo>
                    <a:pt x="27292" y="296468"/>
                  </a:lnTo>
                  <a:lnTo>
                    <a:pt x="31788" y="274840"/>
                  </a:lnTo>
                  <a:lnTo>
                    <a:pt x="58089" y="243763"/>
                  </a:lnTo>
                  <a:lnTo>
                    <a:pt x="97980" y="233133"/>
                  </a:lnTo>
                  <a:lnTo>
                    <a:pt x="104470" y="232689"/>
                  </a:lnTo>
                  <a:lnTo>
                    <a:pt x="137033" y="232689"/>
                  </a:lnTo>
                  <a:lnTo>
                    <a:pt x="137033" y="198920"/>
                  </a:lnTo>
                  <a:lnTo>
                    <a:pt x="135178" y="205028"/>
                  </a:lnTo>
                  <a:lnTo>
                    <a:pt x="102260" y="207784"/>
                  </a:lnTo>
                  <a:lnTo>
                    <a:pt x="86055" y="209562"/>
                  </a:lnTo>
                  <a:lnTo>
                    <a:pt x="45212" y="221145"/>
                  </a:lnTo>
                  <a:lnTo>
                    <a:pt x="10198" y="254558"/>
                  </a:lnTo>
                  <a:lnTo>
                    <a:pt x="2057" y="282321"/>
                  </a:lnTo>
                  <a:lnTo>
                    <a:pt x="774" y="283705"/>
                  </a:lnTo>
                  <a:lnTo>
                    <a:pt x="0" y="285153"/>
                  </a:lnTo>
                  <a:lnTo>
                    <a:pt x="0" y="311315"/>
                  </a:lnTo>
                  <a:lnTo>
                    <a:pt x="2273" y="317868"/>
                  </a:lnTo>
                  <a:lnTo>
                    <a:pt x="4292" y="324523"/>
                  </a:lnTo>
                  <a:lnTo>
                    <a:pt x="41757" y="370370"/>
                  </a:lnTo>
                  <a:lnTo>
                    <a:pt x="66421" y="377151"/>
                  </a:lnTo>
                  <a:lnTo>
                    <a:pt x="93345" y="373634"/>
                  </a:lnTo>
                  <a:lnTo>
                    <a:pt x="105689" y="368427"/>
                  </a:lnTo>
                  <a:lnTo>
                    <a:pt x="117576" y="361772"/>
                  </a:lnTo>
                  <a:lnTo>
                    <a:pt x="129603" y="354279"/>
                  </a:lnTo>
                  <a:lnTo>
                    <a:pt x="140627" y="347637"/>
                  </a:lnTo>
                  <a:lnTo>
                    <a:pt x="165747" y="388454"/>
                  </a:lnTo>
                  <a:lnTo>
                    <a:pt x="216217" y="400240"/>
                  </a:lnTo>
                  <a:lnTo>
                    <a:pt x="281762" y="400240"/>
                  </a:lnTo>
                  <a:lnTo>
                    <a:pt x="331216" y="383298"/>
                  </a:lnTo>
                  <a:lnTo>
                    <a:pt x="343458" y="365455"/>
                  </a:lnTo>
                  <a:lnTo>
                    <a:pt x="345986" y="363004"/>
                  </a:lnTo>
                  <a:lnTo>
                    <a:pt x="348843" y="359244"/>
                  </a:lnTo>
                  <a:lnTo>
                    <a:pt x="365912" y="380542"/>
                  </a:lnTo>
                  <a:lnTo>
                    <a:pt x="386613" y="393420"/>
                  </a:lnTo>
                  <a:lnTo>
                    <a:pt x="410337" y="399453"/>
                  </a:lnTo>
                  <a:lnTo>
                    <a:pt x="437591" y="400240"/>
                  </a:lnTo>
                  <a:lnTo>
                    <a:pt x="471957" y="400240"/>
                  </a:lnTo>
                  <a:lnTo>
                    <a:pt x="525183" y="383298"/>
                  </a:lnTo>
                  <a:lnTo>
                    <a:pt x="546112" y="333565"/>
                  </a:lnTo>
                  <a:lnTo>
                    <a:pt x="547293" y="299961"/>
                  </a:lnTo>
                  <a:close/>
                </a:path>
                <a:path w="2828925" h="482600">
                  <a:moveTo>
                    <a:pt x="1373466" y="0"/>
                  </a:moveTo>
                  <a:lnTo>
                    <a:pt x="1349908" y="0"/>
                  </a:lnTo>
                  <a:lnTo>
                    <a:pt x="1349400" y="4724"/>
                  </a:lnTo>
                  <a:lnTo>
                    <a:pt x="1348460" y="9448"/>
                  </a:lnTo>
                  <a:lnTo>
                    <a:pt x="1348473" y="318770"/>
                  </a:lnTo>
                  <a:lnTo>
                    <a:pt x="1338859" y="357022"/>
                  </a:lnTo>
                  <a:lnTo>
                    <a:pt x="1279296" y="375170"/>
                  </a:lnTo>
                  <a:lnTo>
                    <a:pt x="1256093" y="374815"/>
                  </a:lnTo>
                  <a:lnTo>
                    <a:pt x="1253350" y="374815"/>
                  </a:lnTo>
                  <a:lnTo>
                    <a:pt x="1197419" y="372402"/>
                  </a:lnTo>
                  <a:lnTo>
                    <a:pt x="1196365" y="372402"/>
                  </a:lnTo>
                  <a:lnTo>
                    <a:pt x="1195273" y="371233"/>
                  </a:lnTo>
                  <a:lnTo>
                    <a:pt x="1193482" y="370192"/>
                  </a:lnTo>
                  <a:lnTo>
                    <a:pt x="1195946" y="367893"/>
                  </a:lnTo>
                  <a:lnTo>
                    <a:pt x="1197978" y="365709"/>
                  </a:lnTo>
                  <a:lnTo>
                    <a:pt x="1237170" y="328955"/>
                  </a:lnTo>
                  <a:lnTo>
                    <a:pt x="1267269" y="288036"/>
                  </a:lnTo>
                  <a:lnTo>
                    <a:pt x="1273035" y="277596"/>
                  </a:lnTo>
                  <a:lnTo>
                    <a:pt x="1271689" y="273837"/>
                  </a:lnTo>
                  <a:lnTo>
                    <a:pt x="1267028" y="260324"/>
                  </a:lnTo>
                  <a:lnTo>
                    <a:pt x="1262189" y="246837"/>
                  </a:lnTo>
                  <a:lnTo>
                    <a:pt x="1256588" y="233781"/>
                  </a:lnTo>
                  <a:lnTo>
                    <a:pt x="1249680" y="221640"/>
                  </a:lnTo>
                  <a:lnTo>
                    <a:pt x="1242949" y="214541"/>
                  </a:lnTo>
                  <a:lnTo>
                    <a:pt x="1242949" y="268668"/>
                  </a:lnTo>
                  <a:lnTo>
                    <a:pt x="1242695" y="272643"/>
                  </a:lnTo>
                  <a:lnTo>
                    <a:pt x="1212253" y="323405"/>
                  </a:lnTo>
                  <a:lnTo>
                    <a:pt x="1172832" y="357365"/>
                  </a:lnTo>
                  <a:lnTo>
                    <a:pt x="1170063" y="359181"/>
                  </a:lnTo>
                  <a:lnTo>
                    <a:pt x="1163066" y="359041"/>
                  </a:lnTo>
                  <a:lnTo>
                    <a:pt x="1123861" y="322414"/>
                  </a:lnTo>
                  <a:lnTo>
                    <a:pt x="1106716" y="302869"/>
                  </a:lnTo>
                  <a:lnTo>
                    <a:pt x="1106639" y="302691"/>
                  </a:lnTo>
                  <a:lnTo>
                    <a:pt x="1104087" y="298653"/>
                  </a:lnTo>
                  <a:lnTo>
                    <a:pt x="1094422" y="279234"/>
                  </a:lnTo>
                  <a:lnTo>
                    <a:pt x="1092466" y="262534"/>
                  </a:lnTo>
                  <a:lnTo>
                    <a:pt x="1092428" y="262166"/>
                  </a:lnTo>
                  <a:lnTo>
                    <a:pt x="1098334" y="245986"/>
                  </a:lnTo>
                  <a:lnTo>
                    <a:pt x="1137119" y="212750"/>
                  </a:lnTo>
                  <a:lnTo>
                    <a:pt x="1166418" y="206921"/>
                  </a:lnTo>
                  <a:lnTo>
                    <a:pt x="1191996" y="210832"/>
                  </a:lnTo>
                  <a:lnTo>
                    <a:pt x="1213916" y="222199"/>
                  </a:lnTo>
                  <a:lnTo>
                    <a:pt x="1230871" y="240118"/>
                  </a:lnTo>
                  <a:lnTo>
                    <a:pt x="1241590" y="263715"/>
                  </a:lnTo>
                  <a:lnTo>
                    <a:pt x="1242949" y="268668"/>
                  </a:lnTo>
                  <a:lnTo>
                    <a:pt x="1242949" y="214541"/>
                  </a:lnTo>
                  <a:lnTo>
                    <a:pt x="1235735" y="206921"/>
                  </a:lnTo>
                  <a:lnTo>
                    <a:pt x="1232014" y="202984"/>
                  </a:lnTo>
                  <a:lnTo>
                    <a:pt x="1210729" y="191985"/>
                  </a:lnTo>
                  <a:lnTo>
                    <a:pt x="1186929" y="186982"/>
                  </a:lnTo>
                  <a:lnTo>
                    <a:pt x="1161656" y="186347"/>
                  </a:lnTo>
                  <a:lnTo>
                    <a:pt x="1119759" y="193890"/>
                  </a:lnTo>
                  <a:lnTo>
                    <a:pt x="1073683" y="238379"/>
                  </a:lnTo>
                  <a:lnTo>
                    <a:pt x="1060792" y="275209"/>
                  </a:lnTo>
                  <a:lnTo>
                    <a:pt x="1060653" y="275793"/>
                  </a:lnTo>
                  <a:lnTo>
                    <a:pt x="1061999" y="280517"/>
                  </a:lnTo>
                  <a:lnTo>
                    <a:pt x="1084986" y="311480"/>
                  </a:lnTo>
                  <a:lnTo>
                    <a:pt x="1114831" y="347319"/>
                  </a:lnTo>
                  <a:lnTo>
                    <a:pt x="1132103" y="362927"/>
                  </a:lnTo>
                  <a:lnTo>
                    <a:pt x="1140764" y="370674"/>
                  </a:lnTo>
                  <a:lnTo>
                    <a:pt x="1122680" y="374815"/>
                  </a:lnTo>
                  <a:lnTo>
                    <a:pt x="1098486" y="377126"/>
                  </a:lnTo>
                  <a:lnTo>
                    <a:pt x="1074547" y="377126"/>
                  </a:lnTo>
                  <a:lnTo>
                    <a:pt x="1029220" y="364947"/>
                  </a:lnTo>
                  <a:lnTo>
                    <a:pt x="994537" y="331698"/>
                  </a:lnTo>
                  <a:lnTo>
                    <a:pt x="988517" y="299135"/>
                  </a:lnTo>
                  <a:lnTo>
                    <a:pt x="988402" y="298399"/>
                  </a:lnTo>
                  <a:lnTo>
                    <a:pt x="982802" y="279857"/>
                  </a:lnTo>
                  <a:lnTo>
                    <a:pt x="982522" y="279234"/>
                  </a:lnTo>
                  <a:lnTo>
                    <a:pt x="974267" y="262166"/>
                  </a:lnTo>
                  <a:lnTo>
                    <a:pt x="964018" y="247523"/>
                  </a:lnTo>
                  <a:lnTo>
                    <a:pt x="964018" y="318325"/>
                  </a:lnTo>
                  <a:lnTo>
                    <a:pt x="961034" y="345567"/>
                  </a:lnTo>
                  <a:lnTo>
                    <a:pt x="941857" y="390232"/>
                  </a:lnTo>
                  <a:lnTo>
                    <a:pt x="908469" y="410806"/>
                  </a:lnTo>
                  <a:lnTo>
                    <a:pt x="894651" y="412686"/>
                  </a:lnTo>
                  <a:lnTo>
                    <a:pt x="880859" y="411048"/>
                  </a:lnTo>
                  <a:lnTo>
                    <a:pt x="841006" y="383032"/>
                  </a:lnTo>
                  <a:lnTo>
                    <a:pt x="825601" y="318770"/>
                  </a:lnTo>
                  <a:lnTo>
                    <a:pt x="825563" y="318325"/>
                  </a:lnTo>
                  <a:lnTo>
                    <a:pt x="843419" y="265798"/>
                  </a:lnTo>
                  <a:lnTo>
                    <a:pt x="875753" y="242798"/>
                  </a:lnTo>
                  <a:lnTo>
                    <a:pt x="896226" y="239966"/>
                  </a:lnTo>
                  <a:lnTo>
                    <a:pt x="914234" y="242671"/>
                  </a:lnTo>
                  <a:lnTo>
                    <a:pt x="951153" y="275793"/>
                  </a:lnTo>
                  <a:lnTo>
                    <a:pt x="961885" y="309740"/>
                  </a:lnTo>
                  <a:lnTo>
                    <a:pt x="964018" y="318325"/>
                  </a:lnTo>
                  <a:lnTo>
                    <a:pt x="964018" y="247523"/>
                  </a:lnTo>
                  <a:lnTo>
                    <a:pt x="962647" y="245554"/>
                  </a:lnTo>
                  <a:lnTo>
                    <a:pt x="954659" y="239966"/>
                  </a:lnTo>
                  <a:lnTo>
                    <a:pt x="931964" y="224129"/>
                  </a:lnTo>
                  <a:lnTo>
                    <a:pt x="893000" y="217487"/>
                  </a:lnTo>
                  <a:lnTo>
                    <a:pt x="854329" y="225513"/>
                  </a:lnTo>
                  <a:lnTo>
                    <a:pt x="813028" y="265544"/>
                  </a:lnTo>
                  <a:lnTo>
                    <a:pt x="799147" y="303339"/>
                  </a:lnTo>
                  <a:lnTo>
                    <a:pt x="796950" y="321614"/>
                  </a:lnTo>
                  <a:lnTo>
                    <a:pt x="796848" y="322414"/>
                  </a:lnTo>
                  <a:lnTo>
                    <a:pt x="772947" y="367347"/>
                  </a:lnTo>
                  <a:lnTo>
                    <a:pt x="735444" y="375196"/>
                  </a:lnTo>
                  <a:lnTo>
                    <a:pt x="714590" y="376377"/>
                  </a:lnTo>
                  <a:lnTo>
                    <a:pt x="693775" y="376072"/>
                  </a:lnTo>
                  <a:lnTo>
                    <a:pt x="654011" y="368249"/>
                  </a:lnTo>
                  <a:lnTo>
                    <a:pt x="631672" y="322414"/>
                  </a:lnTo>
                  <a:lnTo>
                    <a:pt x="631545" y="273837"/>
                  </a:lnTo>
                  <a:lnTo>
                    <a:pt x="631507" y="11264"/>
                  </a:lnTo>
                  <a:lnTo>
                    <a:pt x="630847" y="5626"/>
                  </a:lnTo>
                  <a:lnTo>
                    <a:pt x="630491" y="0"/>
                  </a:lnTo>
                  <a:lnTo>
                    <a:pt x="606945" y="0"/>
                  </a:lnTo>
                  <a:lnTo>
                    <a:pt x="606259" y="4724"/>
                  </a:lnTo>
                  <a:lnTo>
                    <a:pt x="605040" y="9448"/>
                  </a:lnTo>
                  <a:lnTo>
                    <a:pt x="605129" y="322414"/>
                  </a:lnTo>
                  <a:lnTo>
                    <a:pt x="614083" y="363905"/>
                  </a:lnTo>
                  <a:lnTo>
                    <a:pt x="614121" y="364058"/>
                  </a:lnTo>
                  <a:lnTo>
                    <a:pt x="628103" y="383247"/>
                  </a:lnTo>
                  <a:lnTo>
                    <a:pt x="648512" y="395312"/>
                  </a:lnTo>
                  <a:lnTo>
                    <a:pt x="675017" y="399884"/>
                  </a:lnTo>
                  <a:lnTo>
                    <a:pt x="693318" y="400177"/>
                  </a:lnTo>
                  <a:lnTo>
                    <a:pt x="723239" y="400177"/>
                  </a:lnTo>
                  <a:lnTo>
                    <a:pt x="747369" y="399884"/>
                  </a:lnTo>
                  <a:lnTo>
                    <a:pt x="748106" y="399884"/>
                  </a:lnTo>
                  <a:lnTo>
                    <a:pt x="764235" y="398500"/>
                  </a:lnTo>
                  <a:lnTo>
                    <a:pt x="779183" y="394423"/>
                  </a:lnTo>
                  <a:lnTo>
                    <a:pt x="792810" y="387007"/>
                  </a:lnTo>
                  <a:lnTo>
                    <a:pt x="804062" y="376377"/>
                  </a:lnTo>
                  <a:lnTo>
                    <a:pt x="804849" y="375640"/>
                  </a:lnTo>
                  <a:lnTo>
                    <a:pt x="821537" y="402145"/>
                  </a:lnTo>
                  <a:lnTo>
                    <a:pt x="842695" y="421106"/>
                  </a:lnTo>
                  <a:lnTo>
                    <a:pt x="868641" y="432104"/>
                  </a:lnTo>
                  <a:lnTo>
                    <a:pt x="899668" y="434746"/>
                  </a:lnTo>
                  <a:lnTo>
                    <a:pt x="930465" y="428612"/>
                  </a:lnTo>
                  <a:lnTo>
                    <a:pt x="954786" y="414235"/>
                  </a:lnTo>
                  <a:lnTo>
                    <a:pt x="956119" y="412686"/>
                  </a:lnTo>
                  <a:lnTo>
                    <a:pt x="973366" y="392595"/>
                  </a:lnTo>
                  <a:lnTo>
                    <a:pt x="986967" y="364680"/>
                  </a:lnTo>
                  <a:lnTo>
                    <a:pt x="991730" y="368566"/>
                  </a:lnTo>
                  <a:lnTo>
                    <a:pt x="995184" y="371703"/>
                  </a:lnTo>
                  <a:lnTo>
                    <a:pt x="999058" y="374484"/>
                  </a:lnTo>
                  <a:lnTo>
                    <a:pt x="1031113" y="391769"/>
                  </a:lnTo>
                  <a:lnTo>
                    <a:pt x="1065301" y="400177"/>
                  </a:lnTo>
                  <a:lnTo>
                    <a:pt x="1070343" y="400177"/>
                  </a:lnTo>
                  <a:lnTo>
                    <a:pt x="1099350" y="400900"/>
                  </a:lnTo>
                  <a:lnTo>
                    <a:pt x="1150962" y="393522"/>
                  </a:lnTo>
                  <a:lnTo>
                    <a:pt x="1166964" y="392988"/>
                  </a:lnTo>
                  <a:lnTo>
                    <a:pt x="1182890" y="393865"/>
                  </a:lnTo>
                  <a:lnTo>
                    <a:pt x="1199273" y="395655"/>
                  </a:lnTo>
                  <a:lnTo>
                    <a:pt x="1229017" y="398297"/>
                  </a:lnTo>
                  <a:lnTo>
                    <a:pt x="1258989" y="399199"/>
                  </a:lnTo>
                  <a:lnTo>
                    <a:pt x="1289037" y="398856"/>
                  </a:lnTo>
                  <a:lnTo>
                    <a:pt x="1319022" y="397764"/>
                  </a:lnTo>
                  <a:lnTo>
                    <a:pt x="1335100" y="394423"/>
                  </a:lnTo>
                  <a:lnTo>
                    <a:pt x="1335493" y="394423"/>
                  </a:lnTo>
                  <a:lnTo>
                    <a:pt x="1337843" y="392988"/>
                  </a:lnTo>
                  <a:lnTo>
                    <a:pt x="1349413" y="385940"/>
                  </a:lnTo>
                  <a:lnTo>
                    <a:pt x="1356766" y="377126"/>
                  </a:lnTo>
                  <a:lnTo>
                    <a:pt x="1358379" y="375196"/>
                  </a:lnTo>
                  <a:lnTo>
                    <a:pt x="1359814" y="373481"/>
                  </a:lnTo>
                  <a:lnTo>
                    <a:pt x="1360157" y="372795"/>
                  </a:lnTo>
                  <a:lnTo>
                    <a:pt x="1372654" y="325716"/>
                  </a:lnTo>
                  <a:lnTo>
                    <a:pt x="1372946" y="318770"/>
                  </a:lnTo>
                  <a:lnTo>
                    <a:pt x="1373035" y="316725"/>
                  </a:lnTo>
                  <a:lnTo>
                    <a:pt x="1373149" y="302691"/>
                  </a:lnTo>
                  <a:lnTo>
                    <a:pt x="1373276" y="272643"/>
                  </a:lnTo>
                  <a:lnTo>
                    <a:pt x="1373403" y="224129"/>
                  </a:lnTo>
                  <a:lnTo>
                    <a:pt x="1373466" y="0"/>
                  </a:lnTo>
                  <a:close/>
                </a:path>
                <a:path w="2828925" h="482600">
                  <a:moveTo>
                    <a:pt x="1454797" y="0"/>
                  </a:moveTo>
                  <a:lnTo>
                    <a:pt x="1429867" y="0"/>
                  </a:lnTo>
                  <a:lnTo>
                    <a:pt x="1429867" y="400443"/>
                  </a:lnTo>
                  <a:lnTo>
                    <a:pt x="1454797" y="400443"/>
                  </a:lnTo>
                  <a:lnTo>
                    <a:pt x="1454797" y="0"/>
                  </a:lnTo>
                  <a:close/>
                </a:path>
                <a:path w="2828925" h="482600">
                  <a:moveTo>
                    <a:pt x="1659280" y="209092"/>
                  </a:moveTo>
                  <a:lnTo>
                    <a:pt x="1597583" y="209092"/>
                  </a:lnTo>
                  <a:lnTo>
                    <a:pt x="1597583" y="261010"/>
                  </a:lnTo>
                  <a:lnTo>
                    <a:pt x="1659280" y="261010"/>
                  </a:lnTo>
                  <a:lnTo>
                    <a:pt x="1659280" y="209092"/>
                  </a:lnTo>
                  <a:close/>
                </a:path>
                <a:path w="2828925" h="482600">
                  <a:moveTo>
                    <a:pt x="1749209" y="209219"/>
                  </a:moveTo>
                  <a:lnTo>
                    <a:pt x="1687233" y="209219"/>
                  </a:lnTo>
                  <a:lnTo>
                    <a:pt x="1687233" y="261429"/>
                  </a:lnTo>
                  <a:lnTo>
                    <a:pt x="1749209" y="261429"/>
                  </a:lnTo>
                  <a:lnTo>
                    <a:pt x="1749209" y="209219"/>
                  </a:lnTo>
                  <a:close/>
                </a:path>
                <a:path w="2828925" h="482600">
                  <a:moveTo>
                    <a:pt x="1842236" y="204266"/>
                  </a:moveTo>
                  <a:lnTo>
                    <a:pt x="1777072" y="204266"/>
                  </a:lnTo>
                  <a:lnTo>
                    <a:pt x="1777072" y="219036"/>
                  </a:lnTo>
                  <a:lnTo>
                    <a:pt x="1776996" y="316534"/>
                  </a:lnTo>
                  <a:lnTo>
                    <a:pt x="1670291" y="343344"/>
                  </a:lnTo>
                  <a:lnTo>
                    <a:pt x="1627962" y="343204"/>
                  </a:lnTo>
                  <a:lnTo>
                    <a:pt x="1585645" y="342519"/>
                  </a:lnTo>
                  <a:lnTo>
                    <a:pt x="1566189" y="337566"/>
                  </a:lnTo>
                  <a:lnTo>
                    <a:pt x="1553451" y="325285"/>
                  </a:lnTo>
                  <a:lnTo>
                    <a:pt x="1548434" y="307873"/>
                  </a:lnTo>
                  <a:lnTo>
                    <a:pt x="1552130" y="287540"/>
                  </a:lnTo>
                  <a:lnTo>
                    <a:pt x="1553235" y="284759"/>
                  </a:lnTo>
                  <a:lnTo>
                    <a:pt x="1555127" y="282143"/>
                  </a:lnTo>
                  <a:lnTo>
                    <a:pt x="1555864" y="276745"/>
                  </a:lnTo>
                  <a:lnTo>
                    <a:pt x="1555572" y="272973"/>
                  </a:lnTo>
                  <a:lnTo>
                    <a:pt x="1534350" y="254000"/>
                  </a:lnTo>
                  <a:lnTo>
                    <a:pt x="1513992" y="236232"/>
                  </a:lnTo>
                  <a:lnTo>
                    <a:pt x="1497952" y="260489"/>
                  </a:lnTo>
                  <a:lnTo>
                    <a:pt x="1489227" y="288302"/>
                  </a:lnTo>
                  <a:lnTo>
                    <a:pt x="1488490" y="317296"/>
                  </a:lnTo>
                  <a:lnTo>
                    <a:pt x="1496364" y="345109"/>
                  </a:lnTo>
                  <a:lnTo>
                    <a:pt x="1531632" y="388264"/>
                  </a:lnTo>
                  <a:lnTo>
                    <a:pt x="1585074" y="404393"/>
                  </a:lnTo>
                  <a:lnTo>
                    <a:pt x="1628686" y="405066"/>
                  </a:lnTo>
                  <a:lnTo>
                    <a:pt x="1672297" y="405371"/>
                  </a:lnTo>
                  <a:lnTo>
                    <a:pt x="1715909" y="405269"/>
                  </a:lnTo>
                  <a:lnTo>
                    <a:pt x="1759521" y="404698"/>
                  </a:lnTo>
                  <a:lnTo>
                    <a:pt x="1811578" y="390842"/>
                  </a:lnTo>
                  <a:lnTo>
                    <a:pt x="1834896" y="343712"/>
                  </a:lnTo>
                  <a:lnTo>
                    <a:pt x="1840572" y="274599"/>
                  </a:lnTo>
                  <a:lnTo>
                    <a:pt x="1841258" y="239522"/>
                  </a:lnTo>
                  <a:lnTo>
                    <a:pt x="1842236" y="204266"/>
                  </a:lnTo>
                  <a:close/>
                </a:path>
                <a:path w="2828925" h="482600">
                  <a:moveTo>
                    <a:pt x="2178380" y="430263"/>
                  </a:moveTo>
                  <a:lnTo>
                    <a:pt x="2116582" y="430263"/>
                  </a:lnTo>
                  <a:lnTo>
                    <a:pt x="2116582" y="482079"/>
                  </a:lnTo>
                  <a:lnTo>
                    <a:pt x="2178380" y="482079"/>
                  </a:lnTo>
                  <a:lnTo>
                    <a:pt x="2178380" y="430263"/>
                  </a:lnTo>
                  <a:close/>
                </a:path>
                <a:path w="2828925" h="482600">
                  <a:moveTo>
                    <a:pt x="2191702" y="264972"/>
                  </a:moveTo>
                  <a:lnTo>
                    <a:pt x="2191588" y="204101"/>
                  </a:lnTo>
                  <a:lnTo>
                    <a:pt x="2128685" y="204101"/>
                  </a:lnTo>
                  <a:lnTo>
                    <a:pt x="2128634" y="316649"/>
                  </a:lnTo>
                  <a:lnTo>
                    <a:pt x="2128088" y="324256"/>
                  </a:lnTo>
                  <a:lnTo>
                    <a:pt x="2126069" y="331050"/>
                  </a:lnTo>
                  <a:lnTo>
                    <a:pt x="2122030" y="336689"/>
                  </a:lnTo>
                  <a:lnTo>
                    <a:pt x="2115464" y="340817"/>
                  </a:lnTo>
                  <a:lnTo>
                    <a:pt x="2091651" y="344627"/>
                  </a:lnTo>
                  <a:lnTo>
                    <a:pt x="2071001" y="337451"/>
                  </a:lnTo>
                  <a:lnTo>
                    <a:pt x="2056434" y="321170"/>
                  </a:lnTo>
                  <a:lnTo>
                    <a:pt x="2050884" y="297662"/>
                  </a:lnTo>
                  <a:lnTo>
                    <a:pt x="2050948" y="8978"/>
                  </a:lnTo>
                  <a:lnTo>
                    <a:pt x="1989328" y="8978"/>
                  </a:lnTo>
                  <a:lnTo>
                    <a:pt x="1988693" y="118021"/>
                  </a:lnTo>
                  <a:lnTo>
                    <a:pt x="1988858" y="315620"/>
                  </a:lnTo>
                  <a:lnTo>
                    <a:pt x="1988451" y="323202"/>
                  </a:lnTo>
                  <a:lnTo>
                    <a:pt x="1986661" y="330390"/>
                  </a:lnTo>
                  <a:lnTo>
                    <a:pt x="1982622" y="336892"/>
                  </a:lnTo>
                  <a:lnTo>
                    <a:pt x="1975472" y="342468"/>
                  </a:lnTo>
                  <a:lnTo>
                    <a:pt x="1920900" y="123393"/>
                  </a:lnTo>
                  <a:lnTo>
                    <a:pt x="1917344" y="119126"/>
                  </a:lnTo>
                  <a:lnTo>
                    <a:pt x="1900618" y="118757"/>
                  </a:lnTo>
                  <a:lnTo>
                    <a:pt x="1855851" y="118719"/>
                  </a:lnTo>
                  <a:lnTo>
                    <a:pt x="1911464" y="342950"/>
                  </a:lnTo>
                  <a:lnTo>
                    <a:pt x="1882089" y="342950"/>
                  </a:lnTo>
                  <a:lnTo>
                    <a:pt x="1856587" y="404761"/>
                  </a:lnTo>
                  <a:lnTo>
                    <a:pt x="1930755" y="404609"/>
                  </a:lnTo>
                  <a:lnTo>
                    <a:pt x="1954771" y="404926"/>
                  </a:lnTo>
                  <a:lnTo>
                    <a:pt x="1976755" y="404456"/>
                  </a:lnTo>
                  <a:lnTo>
                    <a:pt x="1997684" y="401091"/>
                  </a:lnTo>
                  <a:lnTo>
                    <a:pt x="2017077" y="393255"/>
                  </a:lnTo>
                  <a:lnTo>
                    <a:pt x="2034425" y="379374"/>
                  </a:lnTo>
                  <a:lnTo>
                    <a:pt x="2056485" y="395173"/>
                  </a:lnTo>
                  <a:lnTo>
                    <a:pt x="2074354" y="402932"/>
                  </a:lnTo>
                  <a:lnTo>
                    <a:pt x="2093810" y="405104"/>
                  </a:lnTo>
                  <a:lnTo>
                    <a:pt x="2120684" y="404088"/>
                  </a:lnTo>
                  <a:lnTo>
                    <a:pt x="2165667" y="387108"/>
                  </a:lnTo>
                  <a:lnTo>
                    <a:pt x="2188133" y="345084"/>
                  </a:lnTo>
                  <a:lnTo>
                    <a:pt x="2190889" y="315239"/>
                  </a:lnTo>
                  <a:lnTo>
                    <a:pt x="2191702" y="264972"/>
                  </a:lnTo>
                  <a:close/>
                </a:path>
                <a:path w="2828925" h="482600">
                  <a:moveTo>
                    <a:pt x="2736431" y="8978"/>
                  </a:moveTo>
                  <a:lnTo>
                    <a:pt x="2674810" y="8978"/>
                  </a:lnTo>
                  <a:lnTo>
                    <a:pt x="2674061" y="187363"/>
                  </a:lnTo>
                  <a:lnTo>
                    <a:pt x="2674175" y="311873"/>
                  </a:lnTo>
                  <a:lnTo>
                    <a:pt x="2672092" y="328295"/>
                  </a:lnTo>
                  <a:lnTo>
                    <a:pt x="2665666" y="338467"/>
                  </a:lnTo>
                  <a:lnTo>
                    <a:pt x="2654490" y="342836"/>
                  </a:lnTo>
                  <a:lnTo>
                    <a:pt x="2638234" y="341858"/>
                  </a:lnTo>
                  <a:lnTo>
                    <a:pt x="2641435" y="318262"/>
                  </a:lnTo>
                  <a:lnTo>
                    <a:pt x="2642616" y="306539"/>
                  </a:lnTo>
                  <a:lnTo>
                    <a:pt x="2632951" y="255104"/>
                  </a:lnTo>
                  <a:lnTo>
                    <a:pt x="2578519" y="205295"/>
                  </a:lnTo>
                  <a:lnTo>
                    <a:pt x="2537282" y="198183"/>
                  </a:lnTo>
                  <a:lnTo>
                    <a:pt x="2405430" y="198107"/>
                  </a:lnTo>
                  <a:lnTo>
                    <a:pt x="2414346" y="186969"/>
                  </a:lnTo>
                  <a:lnTo>
                    <a:pt x="2465679" y="172072"/>
                  </a:lnTo>
                  <a:lnTo>
                    <a:pt x="2523655" y="171107"/>
                  </a:lnTo>
                  <a:lnTo>
                    <a:pt x="2534297" y="171196"/>
                  </a:lnTo>
                  <a:lnTo>
                    <a:pt x="2534297" y="113753"/>
                  </a:lnTo>
                  <a:lnTo>
                    <a:pt x="2509723" y="113334"/>
                  </a:lnTo>
                  <a:lnTo>
                    <a:pt x="2485390" y="112687"/>
                  </a:lnTo>
                  <a:lnTo>
                    <a:pt x="2461310" y="112750"/>
                  </a:lnTo>
                  <a:lnTo>
                    <a:pt x="2399474" y="125247"/>
                  </a:lnTo>
                  <a:lnTo>
                    <a:pt x="2344483" y="176961"/>
                  </a:lnTo>
                  <a:lnTo>
                    <a:pt x="2330170" y="214236"/>
                  </a:lnTo>
                  <a:lnTo>
                    <a:pt x="2323427" y="252260"/>
                  </a:lnTo>
                  <a:lnTo>
                    <a:pt x="2324303" y="255231"/>
                  </a:lnTo>
                  <a:lnTo>
                    <a:pt x="2324722" y="259626"/>
                  </a:lnTo>
                  <a:lnTo>
                    <a:pt x="2532799" y="259664"/>
                  </a:lnTo>
                  <a:lnTo>
                    <a:pt x="2571572" y="277164"/>
                  </a:lnTo>
                  <a:lnTo>
                    <a:pt x="2578138" y="310375"/>
                  </a:lnTo>
                  <a:lnTo>
                    <a:pt x="2570137" y="327152"/>
                  </a:lnTo>
                  <a:lnTo>
                    <a:pt x="2555011" y="338734"/>
                  </a:lnTo>
                  <a:lnTo>
                    <a:pt x="2534297" y="343090"/>
                  </a:lnTo>
                  <a:lnTo>
                    <a:pt x="2318664" y="343103"/>
                  </a:lnTo>
                  <a:lnTo>
                    <a:pt x="2306358" y="341388"/>
                  </a:lnTo>
                  <a:lnTo>
                    <a:pt x="2297900" y="336423"/>
                  </a:lnTo>
                  <a:lnTo>
                    <a:pt x="2293010" y="327875"/>
                  </a:lnTo>
                  <a:lnTo>
                    <a:pt x="2291423" y="315468"/>
                  </a:lnTo>
                  <a:lnTo>
                    <a:pt x="2291308" y="19913"/>
                  </a:lnTo>
                  <a:lnTo>
                    <a:pt x="2290267" y="14439"/>
                  </a:lnTo>
                  <a:lnTo>
                    <a:pt x="2289708" y="8978"/>
                  </a:lnTo>
                  <a:lnTo>
                    <a:pt x="2230653" y="8978"/>
                  </a:lnTo>
                  <a:lnTo>
                    <a:pt x="2230094" y="13589"/>
                  </a:lnTo>
                  <a:lnTo>
                    <a:pt x="2229040" y="18199"/>
                  </a:lnTo>
                  <a:lnTo>
                    <a:pt x="2229142" y="318490"/>
                  </a:lnTo>
                  <a:lnTo>
                    <a:pt x="2240686" y="366483"/>
                  </a:lnTo>
                  <a:lnTo>
                    <a:pt x="2275001" y="398729"/>
                  </a:lnTo>
                  <a:lnTo>
                    <a:pt x="2309241" y="404622"/>
                  </a:lnTo>
                  <a:lnTo>
                    <a:pt x="2655176" y="404571"/>
                  </a:lnTo>
                  <a:lnTo>
                    <a:pt x="2698623" y="394563"/>
                  </a:lnTo>
                  <a:lnTo>
                    <a:pt x="2728963" y="357708"/>
                  </a:lnTo>
                  <a:lnTo>
                    <a:pt x="2736126" y="312953"/>
                  </a:lnTo>
                  <a:lnTo>
                    <a:pt x="2736431" y="8978"/>
                  </a:lnTo>
                  <a:close/>
                </a:path>
                <a:path w="2828925" h="482600">
                  <a:moveTo>
                    <a:pt x="2828861" y="8978"/>
                  </a:moveTo>
                  <a:lnTo>
                    <a:pt x="2766961" y="8978"/>
                  </a:lnTo>
                  <a:lnTo>
                    <a:pt x="2766961" y="14058"/>
                  </a:lnTo>
                  <a:lnTo>
                    <a:pt x="2766225" y="14058"/>
                  </a:lnTo>
                  <a:lnTo>
                    <a:pt x="2766225" y="17868"/>
                  </a:lnTo>
                  <a:lnTo>
                    <a:pt x="2765704" y="17868"/>
                  </a:lnTo>
                  <a:lnTo>
                    <a:pt x="2765704" y="403948"/>
                  </a:lnTo>
                  <a:lnTo>
                    <a:pt x="2828861" y="403948"/>
                  </a:lnTo>
                  <a:lnTo>
                    <a:pt x="2828861" y="17868"/>
                  </a:lnTo>
                  <a:lnTo>
                    <a:pt x="2828861" y="14058"/>
                  </a:lnTo>
                  <a:lnTo>
                    <a:pt x="2828861" y="89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Text Placeholder 13">
            <a:hlinkClick r:id="rId8"/>
            <a:extLst>
              <a:ext uri="{FF2B5EF4-FFF2-40B4-BE49-F238E27FC236}">
                <a16:creationId xmlns:a16="http://schemas.microsoft.com/office/drawing/2014/main" id="{69BBE373-D89A-BA4F-B7F0-0C046DB54DE7}"/>
              </a:ext>
            </a:extLst>
          </p:cNvPr>
          <p:cNvSpPr txBox="1">
            <a:spLocks/>
          </p:cNvSpPr>
          <p:nvPr/>
        </p:nvSpPr>
        <p:spPr>
          <a:xfrm>
            <a:off x="1142336" y="10571516"/>
            <a:ext cx="2375562" cy="400110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omancables.com</a:t>
            </a:r>
            <a:endParaRPr lang="en-OM" dirty="0"/>
          </a:p>
        </p:txBody>
      </p:sp>
    </p:spTree>
    <p:extLst>
      <p:ext uri="{BB962C8B-B14F-4D97-AF65-F5344CB8AC3E}">
        <p14:creationId xmlns:p14="http://schemas.microsoft.com/office/powerpoint/2010/main" val="2420716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3">
            <a:extLst>
              <a:ext uri="{FF2B5EF4-FFF2-40B4-BE49-F238E27FC236}">
                <a16:creationId xmlns:a16="http://schemas.microsoft.com/office/drawing/2014/main" id="{9AEAA7C4-3E71-9E31-89F9-5A8A772AFA2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638" y="794"/>
            <a:ext cx="20101179" cy="11308556"/>
          </a:xfrm>
          <a:prstGeom prst="rect">
            <a:avLst/>
          </a:prstGeom>
        </p:spPr>
      </p:pic>
      <p:pic>
        <p:nvPicPr>
          <p:cNvPr id="6" name="Picture 5" descr="A logo with white lines and black background&#10;&#10;AI-generated content may be incorrect.">
            <a:extLst>
              <a:ext uri="{FF2B5EF4-FFF2-40B4-BE49-F238E27FC236}">
                <a16:creationId xmlns:a16="http://schemas.microsoft.com/office/drawing/2014/main" id="{E1C9A242-68FE-91D8-EC6E-615B1AFB0F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475" y="1668874"/>
            <a:ext cx="4121150" cy="1901315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518088A-A3B9-C654-76FF-BF1636724F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44718D-B6D8-46AF-764C-1F76F93D94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1635300-A407-0CEB-0DE8-E7832A8BE5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OM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5041D16-D2B8-21BC-E79E-CE803AF5B58C}"/>
              </a:ext>
            </a:extLst>
          </p:cNvPr>
          <p:cNvGrpSpPr/>
          <p:nvPr/>
        </p:nvGrpSpPr>
        <p:grpSpPr>
          <a:xfrm>
            <a:off x="1643974" y="1645181"/>
            <a:ext cx="3809114" cy="1435100"/>
            <a:chOff x="1643974" y="1645181"/>
            <a:chExt cx="3809114" cy="1435100"/>
          </a:xfrm>
        </p:grpSpPr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0D63880B-F92D-4D57-D425-4971644AA36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3974" y="1645181"/>
              <a:ext cx="1448304" cy="1435100"/>
            </a:xfrm>
            <a:prstGeom prst="rect">
              <a:avLst/>
            </a:prstGeom>
          </p:spPr>
        </p:pic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1C777A55-C3F1-141E-956A-B328C882920D}"/>
                </a:ext>
              </a:extLst>
            </p:cNvPr>
            <p:cNvSpPr/>
            <p:nvPr/>
          </p:nvSpPr>
          <p:spPr>
            <a:xfrm>
              <a:off x="3248368" y="2003799"/>
              <a:ext cx="654685" cy="294005"/>
            </a:xfrm>
            <a:custGeom>
              <a:avLst/>
              <a:gdLst/>
              <a:ahLst/>
              <a:cxnLst/>
              <a:rect l="l" t="t" r="r" b="b"/>
              <a:pathLst>
                <a:path w="654685" h="294005">
                  <a:moveTo>
                    <a:pt x="304711" y="141757"/>
                  </a:moveTo>
                  <a:lnTo>
                    <a:pt x="299326" y="103124"/>
                  </a:lnTo>
                  <a:lnTo>
                    <a:pt x="283159" y="68313"/>
                  </a:lnTo>
                  <a:lnTo>
                    <a:pt x="258305" y="39230"/>
                  </a:lnTo>
                  <a:lnTo>
                    <a:pt x="230162" y="19685"/>
                  </a:lnTo>
                  <a:lnTo>
                    <a:pt x="230162" y="142125"/>
                  </a:lnTo>
                  <a:lnTo>
                    <a:pt x="228752" y="158940"/>
                  </a:lnTo>
                  <a:lnTo>
                    <a:pt x="207518" y="200774"/>
                  </a:lnTo>
                  <a:lnTo>
                    <a:pt x="167995" y="222859"/>
                  </a:lnTo>
                  <a:lnTo>
                    <a:pt x="152349" y="224345"/>
                  </a:lnTo>
                  <a:lnTo>
                    <a:pt x="136702" y="222859"/>
                  </a:lnTo>
                  <a:lnTo>
                    <a:pt x="97180" y="200774"/>
                  </a:lnTo>
                  <a:lnTo>
                    <a:pt x="75946" y="158940"/>
                  </a:lnTo>
                  <a:lnTo>
                    <a:pt x="74523" y="142125"/>
                  </a:lnTo>
                  <a:lnTo>
                    <a:pt x="75971" y="128117"/>
                  </a:lnTo>
                  <a:lnTo>
                    <a:pt x="97548" y="91338"/>
                  </a:lnTo>
                  <a:lnTo>
                    <a:pt x="137007" y="70789"/>
                  </a:lnTo>
                  <a:lnTo>
                    <a:pt x="152349" y="69418"/>
                  </a:lnTo>
                  <a:lnTo>
                    <a:pt x="167703" y="70789"/>
                  </a:lnTo>
                  <a:lnTo>
                    <a:pt x="207162" y="91338"/>
                  </a:lnTo>
                  <a:lnTo>
                    <a:pt x="228727" y="128117"/>
                  </a:lnTo>
                  <a:lnTo>
                    <a:pt x="230162" y="142125"/>
                  </a:lnTo>
                  <a:lnTo>
                    <a:pt x="230162" y="19685"/>
                  </a:lnTo>
                  <a:lnTo>
                    <a:pt x="190893" y="4432"/>
                  </a:lnTo>
                  <a:lnTo>
                    <a:pt x="152349" y="0"/>
                  </a:lnTo>
                  <a:lnTo>
                    <a:pt x="132753" y="1104"/>
                  </a:lnTo>
                  <a:lnTo>
                    <a:pt x="95491" y="9969"/>
                  </a:lnTo>
                  <a:lnTo>
                    <a:pt x="61290" y="27533"/>
                  </a:lnTo>
                  <a:lnTo>
                    <a:pt x="21551" y="68313"/>
                  </a:lnTo>
                  <a:lnTo>
                    <a:pt x="5384" y="103124"/>
                  </a:lnTo>
                  <a:lnTo>
                    <a:pt x="0" y="141757"/>
                  </a:lnTo>
                  <a:lnTo>
                    <a:pt x="2679" y="173672"/>
                  </a:lnTo>
                  <a:lnTo>
                    <a:pt x="24142" y="228384"/>
                  </a:lnTo>
                  <a:lnTo>
                    <a:pt x="65862" y="269811"/>
                  </a:lnTo>
                  <a:lnTo>
                    <a:pt x="120573" y="291096"/>
                  </a:lnTo>
                  <a:lnTo>
                    <a:pt x="152349" y="293751"/>
                  </a:lnTo>
                  <a:lnTo>
                    <a:pt x="184124" y="291096"/>
                  </a:lnTo>
                  <a:lnTo>
                    <a:pt x="238836" y="269811"/>
                  </a:lnTo>
                  <a:lnTo>
                    <a:pt x="280555" y="228384"/>
                  </a:lnTo>
                  <a:lnTo>
                    <a:pt x="282651" y="224345"/>
                  </a:lnTo>
                  <a:lnTo>
                    <a:pt x="293966" y="202552"/>
                  </a:lnTo>
                  <a:lnTo>
                    <a:pt x="302031" y="173672"/>
                  </a:lnTo>
                  <a:lnTo>
                    <a:pt x="304685" y="142125"/>
                  </a:lnTo>
                  <a:lnTo>
                    <a:pt x="304711" y="141757"/>
                  </a:lnTo>
                  <a:close/>
                </a:path>
                <a:path w="654685" h="294005">
                  <a:moveTo>
                    <a:pt x="654367" y="165138"/>
                  </a:moveTo>
                  <a:lnTo>
                    <a:pt x="650367" y="132689"/>
                  </a:lnTo>
                  <a:lnTo>
                    <a:pt x="638378" y="109524"/>
                  </a:lnTo>
                  <a:lnTo>
                    <a:pt x="618388" y="95605"/>
                  </a:lnTo>
                  <a:lnTo>
                    <a:pt x="590423" y="90970"/>
                  </a:lnTo>
                  <a:lnTo>
                    <a:pt x="580720" y="91554"/>
                  </a:lnTo>
                  <a:lnTo>
                    <a:pt x="538264" y="111569"/>
                  </a:lnTo>
                  <a:lnTo>
                    <a:pt x="526859" y="126771"/>
                  </a:lnTo>
                  <a:lnTo>
                    <a:pt x="515594" y="111112"/>
                  </a:lnTo>
                  <a:lnTo>
                    <a:pt x="501180" y="99923"/>
                  </a:lnTo>
                  <a:lnTo>
                    <a:pt x="483616" y="93205"/>
                  </a:lnTo>
                  <a:lnTo>
                    <a:pt x="462902" y="90970"/>
                  </a:lnTo>
                  <a:lnTo>
                    <a:pt x="445376" y="92824"/>
                  </a:lnTo>
                  <a:lnTo>
                    <a:pt x="429666" y="98374"/>
                  </a:lnTo>
                  <a:lnTo>
                    <a:pt x="415772" y="107619"/>
                  </a:lnTo>
                  <a:lnTo>
                    <a:pt x="403720" y="120573"/>
                  </a:lnTo>
                  <a:lnTo>
                    <a:pt x="402983" y="120573"/>
                  </a:lnTo>
                  <a:lnTo>
                    <a:pt x="402983" y="97180"/>
                  </a:lnTo>
                  <a:lnTo>
                    <a:pt x="336486" y="97180"/>
                  </a:lnTo>
                  <a:lnTo>
                    <a:pt x="336486" y="284607"/>
                  </a:lnTo>
                  <a:lnTo>
                    <a:pt x="402983" y="284607"/>
                  </a:lnTo>
                  <a:lnTo>
                    <a:pt x="403047" y="186461"/>
                  </a:lnTo>
                  <a:lnTo>
                    <a:pt x="403580" y="177330"/>
                  </a:lnTo>
                  <a:lnTo>
                    <a:pt x="423811" y="143217"/>
                  </a:lnTo>
                  <a:lnTo>
                    <a:pt x="427951" y="142494"/>
                  </a:lnTo>
                  <a:lnTo>
                    <a:pt x="437210" y="142494"/>
                  </a:lnTo>
                  <a:lnTo>
                    <a:pt x="461873" y="181102"/>
                  </a:lnTo>
                  <a:lnTo>
                    <a:pt x="462178" y="190233"/>
                  </a:lnTo>
                  <a:lnTo>
                    <a:pt x="462178" y="284607"/>
                  </a:lnTo>
                  <a:lnTo>
                    <a:pt x="528675" y="284607"/>
                  </a:lnTo>
                  <a:lnTo>
                    <a:pt x="528675" y="189509"/>
                  </a:lnTo>
                  <a:lnTo>
                    <a:pt x="529272" y="177266"/>
                  </a:lnTo>
                  <a:lnTo>
                    <a:pt x="554621" y="143941"/>
                  </a:lnTo>
                  <a:lnTo>
                    <a:pt x="565823" y="143941"/>
                  </a:lnTo>
                  <a:lnTo>
                    <a:pt x="587794" y="184632"/>
                  </a:lnTo>
                  <a:lnTo>
                    <a:pt x="587870" y="284607"/>
                  </a:lnTo>
                  <a:lnTo>
                    <a:pt x="654367" y="284607"/>
                  </a:lnTo>
                  <a:lnTo>
                    <a:pt x="654367" y="1651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8">
              <a:extLst>
                <a:ext uri="{FF2B5EF4-FFF2-40B4-BE49-F238E27FC236}">
                  <a16:creationId xmlns:a16="http://schemas.microsoft.com/office/drawing/2014/main" id="{21FD2E6B-AAA4-F837-18EF-180A5DF8812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32681" y="2094779"/>
              <a:ext cx="218495" cy="199847"/>
            </a:xfrm>
            <a:prstGeom prst="rect">
              <a:avLst/>
            </a:prstGeom>
          </p:spPr>
        </p:pic>
        <p:pic>
          <p:nvPicPr>
            <p:cNvPr id="12" name="object 9">
              <a:extLst>
                <a:ext uri="{FF2B5EF4-FFF2-40B4-BE49-F238E27FC236}">
                  <a16:creationId xmlns:a16="http://schemas.microsoft.com/office/drawing/2014/main" id="{518FC58A-B695-3E84-EEA2-AAB80A275F9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95380" y="2094766"/>
              <a:ext cx="197648" cy="193638"/>
            </a:xfrm>
            <a:prstGeom prst="rect">
              <a:avLst/>
            </a:prstGeom>
          </p:spPr>
        </p:pic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4F3A50C1-3260-1DFA-08A5-37650AFF8C38}"/>
                </a:ext>
              </a:extLst>
            </p:cNvPr>
            <p:cNvSpPr/>
            <p:nvPr/>
          </p:nvSpPr>
          <p:spPr>
            <a:xfrm>
              <a:off x="4425913" y="2007086"/>
              <a:ext cx="216535" cy="287655"/>
            </a:xfrm>
            <a:custGeom>
              <a:avLst/>
              <a:gdLst/>
              <a:ahLst/>
              <a:cxnLst/>
              <a:rect l="l" t="t" r="r" b="b"/>
              <a:pathLst>
                <a:path w="216535" h="287655">
                  <a:moveTo>
                    <a:pt x="146508" y="0"/>
                  </a:moveTo>
                  <a:lnTo>
                    <a:pt x="90064" y="10506"/>
                  </a:lnTo>
                  <a:lnTo>
                    <a:pt x="42752" y="42019"/>
                  </a:lnTo>
                  <a:lnTo>
                    <a:pt x="10684" y="88783"/>
                  </a:lnTo>
                  <a:lnTo>
                    <a:pt x="0" y="145042"/>
                  </a:lnTo>
                  <a:lnTo>
                    <a:pt x="2637" y="173673"/>
                  </a:lnTo>
                  <a:lnTo>
                    <a:pt x="23743" y="224095"/>
                  </a:lnTo>
                  <a:lnTo>
                    <a:pt x="64368" y="263947"/>
                  </a:lnTo>
                  <a:lnTo>
                    <a:pt x="115057" y="284593"/>
                  </a:lnTo>
                  <a:lnTo>
                    <a:pt x="143597" y="287174"/>
                  </a:lnTo>
                  <a:lnTo>
                    <a:pt x="162911" y="285964"/>
                  </a:lnTo>
                  <a:lnTo>
                    <a:pt x="181409" y="282334"/>
                  </a:lnTo>
                  <a:lnTo>
                    <a:pt x="199084" y="276281"/>
                  </a:lnTo>
                  <a:lnTo>
                    <a:pt x="215930" y="267803"/>
                  </a:lnTo>
                  <a:lnTo>
                    <a:pt x="215930" y="227249"/>
                  </a:lnTo>
                  <a:lnTo>
                    <a:pt x="199420" y="239714"/>
                  </a:lnTo>
                  <a:lnTo>
                    <a:pt x="181679" y="248618"/>
                  </a:lnTo>
                  <a:lnTo>
                    <a:pt x="162702" y="253960"/>
                  </a:lnTo>
                  <a:lnTo>
                    <a:pt x="142487" y="255740"/>
                  </a:lnTo>
                  <a:lnTo>
                    <a:pt x="120559" y="253676"/>
                  </a:lnTo>
                  <a:lnTo>
                    <a:pt x="82110" y="237156"/>
                  </a:lnTo>
                  <a:lnTo>
                    <a:pt x="51921" y="205368"/>
                  </a:lnTo>
                  <a:lnTo>
                    <a:pt x="36297" y="165992"/>
                  </a:lnTo>
                  <a:lnTo>
                    <a:pt x="34344" y="143943"/>
                  </a:lnTo>
                  <a:lnTo>
                    <a:pt x="36319" y="121577"/>
                  </a:lnTo>
                  <a:lnTo>
                    <a:pt x="52120" y="81849"/>
                  </a:lnTo>
                  <a:lnTo>
                    <a:pt x="82631" y="50018"/>
                  </a:lnTo>
                  <a:lnTo>
                    <a:pt x="121273" y="33480"/>
                  </a:lnTo>
                  <a:lnTo>
                    <a:pt x="143231" y="31412"/>
                  </a:lnTo>
                  <a:lnTo>
                    <a:pt x="163663" y="33103"/>
                  </a:lnTo>
                  <a:lnTo>
                    <a:pt x="182588" y="38174"/>
                  </a:lnTo>
                  <a:lnTo>
                    <a:pt x="200009" y="46626"/>
                  </a:lnTo>
                  <a:lnTo>
                    <a:pt x="215930" y="58458"/>
                  </a:lnTo>
                  <a:lnTo>
                    <a:pt x="215930" y="18627"/>
                  </a:lnTo>
                  <a:lnTo>
                    <a:pt x="200213" y="10478"/>
                  </a:lnTo>
                  <a:lnTo>
                    <a:pt x="183406" y="4656"/>
                  </a:lnTo>
                  <a:lnTo>
                    <a:pt x="165505" y="1164"/>
                  </a:lnTo>
                  <a:lnTo>
                    <a:pt x="1465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1">
              <a:extLst>
                <a:ext uri="{FF2B5EF4-FFF2-40B4-BE49-F238E27FC236}">
                  <a16:creationId xmlns:a16="http://schemas.microsoft.com/office/drawing/2014/main" id="{28D3C662-CE10-5F16-9402-936D79A03E2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65959" y="2112303"/>
              <a:ext cx="173554" cy="181952"/>
            </a:xfrm>
            <a:prstGeom prst="rect">
              <a:avLst/>
            </a:prstGeom>
          </p:spPr>
        </p:pic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1BE2A028-832D-E1F9-4F4C-56775A215AFF}"/>
                </a:ext>
              </a:extLst>
            </p:cNvPr>
            <p:cNvSpPr/>
            <p:nvPr/>
          </p:nvSpPr>
          <p:spPr>
            <a:xfrm>
              <a:off x="4879683" y="1971274"/>
              <a:ext cx="240665" cy="323215"/>
            </a:xfrm>
            <a:custGeom>
              <a:avLst/>
              <a:gdLst/>
              <a:ahLst/>
              <a:cxnLst/>
              <a:rect l="l" t="t" r="r" b="b"/>
              <a:pathLst>
                <a:path w="240664" h="323214">
                  <a:moveTo>
                    <a:pt x="173532" y="230555"/>
                  </a:moveTo>
                  <a:lnTo>
                    <a:pt x="172148" y="212915"/>
                  </a:lnTo>
                  <a:lnTo>
                    <a:pt x="167970" y="196532"/>
                  </a:lnTo>
                  <a:lnTo>
                    <a:pt x="161023" y="181406"/>
                  </a:lnTo>
                  <a:lnTo>
                    <a:pt x="153187" y="170256"/>
                  </a:lnTo>
                  <a:lnTo>
                    <a:pt x="151269" y="167525"/>
                  </a:lnTo>
                  <a:lnTo>
                    <a:pt x="140652" y="157289"/>
                  </a:lnTo>
                  <a:lnTo>
                    <a:pt x="140652" y="231648"/>
                  </a:lnTo>
                  <a:lnTo>
                    <a:pt x="139750" y="243979"/>
                  </a:lnTo>
                  <a:lnTo>
                    <a:pt x="139738" y="244271"/>
                  </a:lnTo>
                  <a:lnTo>
                    <a:pt x="137071" y="255397"/>
                  </a:lnTo>
                  <a:lnTo>
                    <a:pt x="136969" y="255854"/>
                  </a:lnTo>
                  <a:lnTo>
                    <a:pt x="108292" y="289280"/>
                  </a:lnTo>
                  <a:lnTo>
                    <a:pt x="85128" y="293763"/>
                  </a:lnTo>
                  <a:lnTo>
                    <a:pt x="73583" y="292646"/>
                  </a:lnTo>
                  <a:lnTo>
                    <a:pt x="73418" y="292646"/>
                  </a:lnTo>
                  <a:lnTo>
                    <a:pt x="66738" y="290461"/>
                  </a:lnTo>
                  <a:lnTo>
                    <a:pt x="63119" y="289280"/>
                  </a:lnTo>
                  <a:lnTo>
                    <a:pt x="62992" y="289280"/>
                  </a:lnTo>
                  <a:lnTo>
                    <a:pt x="53619" y="283489"/>
                  </a:lnTo>
                  <a:lnTo>
                    <a:pt x="45669" y="275488"/>
                  </a:lnTo>
                  <a:lnTo>
                    <a:pt x="39281" y="265899"/>
                  </a:lnTo>
                  <a:lnTo>
                    <a:pt x="34721" y="255397"/>
                  </a:lnTo>
                  <a:lnTo>
                    <a:pt x="32054" y="244271"/>
                  </a:lnTo>
                  <a:lnTo>
                    <a:pt x="31978" y="243979"/>
                  </a:lnTo>
                  <a:lnTo>
                    <a:pt x="39382" y="197840"/>
                  </a:lnTo>
                  <a:lnTo>
                    <a:pt x="73494" y="171386"/>
                  </a:lnTo>
                  <a:lnTo>
                    <a:pt x="85128" y="170256"/>
                  </a:lnTo>
                  <a:lnTo>
                    <a:pt x="97472" y="171386"/>
                  </a:lnTo>
                  <a:lnTo>
                    <a:pt x="97320" y="171386"/>
                  </a:lnTo>
                  <a:lnTo>
                    <a:pt x="108331" y="174777"/>
                  </a:lnTo>
                  <a:lnTo>
                    <a:pt x="108204" y="174777"/>
                  </a:lnTo>
                  <a:lnTo>
                    <a:pt x="117538" y="180238"/>
                  </a:lnTo>
                  <a:lnTo>
                    <a:pt x="125691" y="187985"/>
                  </a:lnTo>
                  <a:lnTo>
                    <a:pt x="140576" y="230555"/>
                  </a:lnTo>
                  <a:lnTo>
                    <a:pt x="140652" y="231648"/>
                  </a:lnTo>
                  <a:lnTo>
                    <a:pt x="140652" y="157289"/>
                  </a:lnTo>
                  <a:lnTo>
                    <a:pt x="139268" y="155943"/>
                  </a:lnTo>
                  <a:lnTo>
                    <a:pt x="125590" y="147662"/>
                  </a:lnTo>
                  <a:lnTo>
                    <a:pt x="110223" y="142697"/>
                  </a:lnTo>
                  <a:lnTo>
                    <a:pt x="93167" y="141033"/>
                  </a:lnTo>
                  <a:lnTo>
                    <a:pt x="75476" y="143141"/>
                  </a:lnTo>
                  <a:lnTo>
                    <a:pt x="59651" y="149440"/>
                  </a:lnTo>
                  <a:lnTo>
                    <a:pt x="45694" y="159943"/>
                  </a:lnTo>
                  <a:lnTo>
                    <a:pt x="33515" y="174777"/>
                  </a:lnTo>
                  <a:lnTo>
                    <a:pt x="32893" y="174777"/>
                  </a:lnTo>
                  <a:lnTo>
                    <a:pt x="32893" y="0"/>
                  </a:lnTo>
                  <a:lnTo>
                    <a:pt x="0" y="0"/>
                  </a:lnTo>
                  <a:lnTo>
                    <a:pt x="0" y="317144"/>
                  </a:lnTo>
                  <a:lnTo>
                    <a:pt x="32893" y="317144"/>
                  </a:lnTo>
                  <a:lnTo>
                    <a:pt x="32893" y="290461"/>
                  </a:lnTo>
                  <a:lnTo>
                    <a:pt x="33616" y="290461"/>
                  </a:lnTo>
                  <a:lnTo>
                    <a:pt x="66738" y="318058"/>
                  </a:lnTo>
                  <a:lnTo>
                    <a:pt x="91706" y="322986"/>
                  </a:lnTo>
                  <a:lnTo>
                    <a:pt x="109702" y="321310"/>
                  </a:lnTo>
                  <a:lnTo>
                    <a:pt x="151625" y="296138"/>
                  </a:lnTo>
                  <a:lnTo>
                    <a:pt x="172173" y="249174"/>
                  </a:lnTo>
                  <a:lnTo>
                    <a:pt x="173456" y="231648"/>
                  </a:lnTo>
                  <a:lnTo>
                    <a:pt x="173532" y="230555"/>
                  </a:lnTo>
                  <a:close/>
                </a:path>
                <a:path w="240664" h="323214">
                  <a:moveTo>
                    <a:pt x="240042" y="12"/>
                  </a:moveTo>
                  <a:lnTo>
                    <a:pt x="207162" y="12"/>
                  </a:lnTo>
                  <a:lnTo>
                    <a:pt x="207162" y="317144"/>
                  </a:lnTo>
                  <a:lnTo>
                    <a:pt x="240042" y="317144"/>
                  </a:lnTo>
                  <a:lnTo>
                    <a:pt x="240042" y="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3">
              <a:extLst>
                <a:ext uri="{FF2B5EF4-FFF2-40B4-BE49-F238E27FC236}">
                  <a16:creationId xmlns:a16="http://schemas.microsoft.com/office/drawing/2014/main" id="{D498BD11-409B-F37F-EC1B-2C99376A9D1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53344" y="2112303"/>
              <a:ext cx="299574" cy="181963"/>
            </a:xfrm>
            <a:prstGeom prst="rect">
              <a:avLst/>
            </a:prstGeom>
          </p:spPr>
        </p:pic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FB6E7FFA-CC22-148E-0A78-FD3265AEC1CC}"/>
                </a:ext>
              </a:extLst>
            </p:cNvPr>
            <p:cNvSpPr/>
            <p:nvPr/>
          </p:nvSpPr>
          <p:spPr>
            <a:xfrm>
              <a:off x="3248368" y="2377242"/>
              <a:ext cx="2204720" cy="375920"/>
            </a:xfrm>
            <a:custGeom>
              <a:avLst/>
              <a:gdLst/>
              <a:ahLst/>
              <a:cxnLst/>
              <a:rect l="l" t="t" r="r" b="b"/>
              <a:pathLst>
                <a:path w="2204720" h="375919">
                  <a:moveTo>
                    <a:pt x="61683" y="92595"/>
                  </a:moveTo>
                  <a:lnTo>
                    <a:pt x="39217" y="92595"/>
                  </a:lnTo>
                  <a:lnTo>
                    <a:pt x="39217" y="115697"/>
                  </a:lnTo>
                  <a:lnTo>
                    <a:pt x="61683" y="115697"/>
                  </a:lnTo>
                  <a:lnTo>
                    <a:pt x="61683" y="92595"/>
                  </a:lnTo>
                  <a:close/>
                </a:path>
                <a:path w="2204720" h="375919">
                  <a:moveTo>
                    <a:pt x="110858" y="92379"/>
                  </a:moveTo>
                  <a:lnTo>
                    <a:pt x="88950" y="92379"/>
                  </a:lnTo>
                  <a:lnTo>
                    <a:pt x="88950" y="115887"/>
                  </a:lnTo>
                  <a:lnTo>
                    <a:pt x="110858" y="115887"/>
                  </a:lnTo>
                  <a:lnTo>
                    <a:pt x="110858" y="92379"/>
                  </a:lnTo>
                  <a:close/>
                </a:path>
                <a:path w="2204720" h="375919">
                  <a:moveTo>
                    <a:pt x="227749" y="349605"/>
                  </a:moveTo>
                  <a:lnTo>
                    <a:pt x="206248" y="349605"/>
                  </a:lnTo>
                  <a:lnTo>
                    <a:pt x="206248" y="373062"/>
                  </a:lnTo>
                  <a:lnTo>
                    <a:pt x="227749" y="373062"/>
                  </a:lnTo>
                  <a:lnTo>
                    <a:pt x="227749" y="349605"/>
                  </a:lnTo>
                  <a:close/>
                </a:path>
                <a:path w="2204720" h="375919">
                  <a:moveTo>
                    <a:pt x="277266" y="349465"/>
                  </a:moveTo>
                  <a:lnTo>
                    <a:pt x="254317" y="349465"/>
                  </a:lnTo>
                  <a:lnTo>
                    <a:pt x="254317" y="373989"/>
                  </a:lnTo>
                  <a:lnTo>
                    <a:pt x="277266" y="373989"/>
                  </a:lnTo>
                  <a:lnTo>
                    <a:pt x="277266" y="349465"/>
                  </a:lnTo>
                  <a:close/>
                </a:path>
                <a:path w="2204720" h="375919">
                  <a:moveTo>
                    <a:pt x="387426" y="80810"/>
                  </a:moveTo>
                  <a:lnTo>
                    <a:pt x="364883" y="80810"/>
                  </a:lnTo>
                  <a:lnTo>
                    <a:pt x="364883" y="104838"/>
                  </a:lnTo>
                  <a:lnTo>
                    <a:pt x="387426" y="104838"/>
                  </a:lnTo>
                  <a:lnTo>
                    <a:pt x="387426" y="80810"/>
                  </a:lnTo>
                  <a:close/>
                </a:path>
                <a:path w="2204720" h="375919">
                  <a:moveTo>
                    <a:pt x="426504" y="233768"/>
                  </a:moveTo>
                  <a:lnTo>
                    <a:pt x="426377" y="182460"/>
                  </a:lnTo>
                  <a:lnTo>
                    <a:pt x="426262" y="164363"/>
                  </a:lnTo>
                  <a:lnTo>
                    <a:pt x="426199" y="154559"/>
                  </a:lnTo>
                  <a:lnTo>
                    <a:pt x="425437" y="154038"/>
                  </a:lnTo>
                  <a:lnTo>
                    <a:pt x="425018" y="153530"/>
                  </a:lnTo>
                  <a:lnTo>
                    <a:pt x="405980" y="153530"/>
                  </a:lnTo>
                  <a:lnTo>
                    <a:pt x="405942" y="249605"/>
                  </a:lnTo>
                  <a:lnTo>
                    <a:pt x="403301" y="266941"/>
                  </a:lnTo>
                  <a:lnTo>
                    <a:pt x="381596" y="290220"/>
                  </a:lnTo>
                  <a:lnTo>
                    <a:pt x="381342" y="290220"/>
                  </a:lnTo>
                  <a:lnTo>
                    <a:pt x="362813" y="293624"/>
                  </a:lnTo>
                  <a:lnTo>
                    <a:pt x="350393" y="293624"/>
                  </a:lnTo>
                  <a:lnTo>
                    <a:pt x="338099" y="293382"/>
                  </a:lnTo>
                  <a:lnTo>
                    <a:pt x="329971" y="293382"/>
                  </a:lnTo>
                  <a:lnTo>
                    <a:pt x="308203" y="290220"/>
                  </a:lnTo>
                  <a:lnTo>
                    <a:pt x="307568" y="290220"/>
                  </a:lnTo>
                  <a:lnTo>
                    <a:pt x="290804" y="280149"/>
                  </a:lnTo>
                  <a:lnTo>
                    <a:pt x="290690" y="279971"/>
                  </a:lnTo>
                  <a:lnTo>
                    <a:pt x="280441" y="263842"/>
                  </a:lnTo>
                  <a:lnTo>
                    <a:pt x="276669" y="241503"/>
                  </a:lnTo>
                  <a:lnTo>
                    <a:pt x="276567" y="171627"/>
                  </a:lnTo>
                  <a:lnTo>
                    <a:pt x="276275" y="167995"/>
                  </a:lnTo>
                  <a:lnTo>
                    <a:pt x="276174" y="165608"/>
                  </a:lnTo>
                  <a:lnTo>
                    <a:pt x="276110" y="164363"/>
                  </a:lnTo>
                  <a:lnTo>
                    <a:pt x="255498" y="164363"/>
                  </a:lnTo>
                  <a:lnTo>
                    <a:pt x="255409" y="250609"/>
                  </a:lnTo>
                  <a:lnTo>
                    <a:pt x="252818" y="266941"/>
                  </a:lnTo>
                  <a:lnTo>
                    <a:pt x="252755" y="267271"/>
                  </a:lnTo>
                  <a:lnTo>
                    <a:pt x="252641" y="268058"/>
                  </a:lnTo>
                  <a:lnTo>
                    <a:pt x="252564" y="268516"/>
                  </a:lnTo>
                  <a:lnTo>
                    <a:pt x="244640" y="281660"/>
                  </a:lnTo>
                  <a:lnTo>
                    <a:pt x="231711" y="289966"/>
                  </a:lnTo>
                  <a:lnTo>
                    <a:pt x="213728" y="293382"/>
                  </a:lnTo>
                  <a:lnTo>
                    <a:pt x="213067" y="293382"/>
                  </a:lnTo>
                  <a:lnTo>
                    <a:pt x="203923" y="293624"/>
                  </a:lnTo>
                  <a:lnTo>
                    <a:pt x="195491" y="293624"/>
                  </a:lnTo>
                  <a:lnTo>
                    <a:pt x="182232" y="293382"/>
                  </a:lnTo>
                  <a:lnTo>
                    <a:pt x="175107" y="293382"/>
                  </a:lnTo>
                  <a:lnTo>
                    <a:pt x="153593" y="290220"/>
                  </a:lnTo>
                  <a:lnTo>
                    <a:pt x="139268" y="281660"/>
                  </a:lnTo>
                  <a:lnTo>
                    <a:pt x="132994" y="270929"/>
                  </a:lnTo>
                  <a:lnTo>
                    <a:pt x="130848" y="267271"/>
                  </a:lnTo>
                  <a:lnTo>
                    <a:pt x="128041" y="246748"/>
                  </a:lnTo>
                  <a:lnTo>
                    <a:pt x="127927" y="207543"/>
                  </a:lnTo>
                  <a:lnTo>
                    <a:pt x="127863" y="180924"/>
                  </a:lnTo>
                  <a:lnTo>
                    <a:pt x="127774" y="148412"/>
                  </a:lnTo>
                  <a:lnTo>
                    <a:pt x="127571" y="146202"/>
                  </a:lnTo>
                  <a:lnTo>
                    <a:pt x="127457" y="144881"/>
                  </a:lnTo>
                  <a:lnTo>
                    <a:pt x="127368" y="143281"/>
                  </a:lnTo>
                  <a:lnTo>
                    <a:pt x="127266" y="141249"/>
                  </a:lnTo>
                  <a:lnTo>
                    <a:pt x="117348" y="143281"/>
                  </a:lnTo>
                  <a:lnTo>
                    <a:pt x="111404" y="146202"/>
                  </a:lnTo>
                  <a:lnTo>
                    <a:pt x="107924" y="151295"/>
                  </a:lnTo>
                  <a:lnTo>
                    <a:pt x="106781" y="155067"/>
                  </a:lnTo>
                  <a:lnTo>
                    <a:pt x="106781" y="181305"/>
                  </a:lnTo>
                  <a:lnTo>
                    <a:pt x="106718" y="220027"/>
                  </a:lnTo>
                  <a:lnTo>
                    <a:pt x="87033" y="266941"/>
                  </a:lnTo>
                  <a:lnTo>
                    <a:pt x="63627" y="276110"/>
                  </a:lnTo>
                  <a:lnTo>
                    <a:pt x="49568" y="274764"/>
                  </a:lnTo>
                  <a:lnTo>
                    <a:pt x="38544" y="269125"/>
                  </a:lnTo>
                  <a:lnTo>
                    <a:pt x="29286" y="258622"/>
                  </a:lnTo>
                  <a:lnTo>
                    <a:pt x="23101" y="245262"/>
                  </a:lnTo>
                  <a:lnTo>
                    <a:pt x="21386" y="232003"/>
                  </a:lnTo>
                  <a:lnTo>
                    <a:pt x="21259" y="231063"/>
                  </a:lnTo>
                  <a:lnTo>
                    <a:pt x="45262" y="189979"/>
                  </a:lnTo>
                  <a:lnTo>
                    <a:pt x="89433" y="180924"/>
                  </a:lnTo>
                  <a:lnTo>
                    <a:pt x="98831" y="181305"/>
                  </a:lnTo>
                  <a:lnTo>
                    <a:pt x="106781" y="181305"/>
                  </a:lnTo>
                  <a:lnTo>
                    <a:pt x="106781" y="155067"/>
                  </a:lnTo>
                  <a:lnTo>
                    <a:pt x="105346" y="159791"/>
                  </a:lnTo>
                  <a:lnTo>
                    <a:pt x="79692" y="161937"/>
                  </a:lnTo>
                  <a:lnTo>
                    <a:pt x="35217" y="172364"/>
                  </a:lnTo>
                  <a:lnTo>
                    <a:pt x="1765" y="218833"/>
                  </a:lnTo>
                  <a:lnTo>
                    <a:pt x="1600" y="220027"/>
                  </a:lnTo>
                  <a:lnTo>
                    <a:pt x="596" y="221107"/>
                  </a:lnTo>
                  <a:lnTo>
                    <a:pt x="0" y="222224"/>
                  </a:lnTo>
                  <a:lnTo>
                    <a:pt x="0" y="242633"/>
                  </a:lnTo>
                  <a:lnTo>
                    <a:pt x="1765" y="247738"/>
                  </a:lnTo>
                  <a:lnTo>
                    <a:pt x="3340" y="252920"/>
                  </a:lnTo>
                  <a:lnTo>
                    <a:pt x="5334" y="257937"/>
                  </a:lnTo>
                  <a:lnTo>
                    <a:pt x="16586" y="276326"/>
                  </a:lnTo>
                  <a:lnTo>
                    <a:pt x="32537" y="288645"/>
                  </a:lnTo>
                  <a:lnTo>
                    <a:pt x="51752" y="293941"/>
                  </a:lnTo>
                  <a:lnTo>
                    <a:pt x="72732" y="291185"/>
                  </a:lnTo>
                  <a:lnTo>
                    <a:pt x="82346" y="287134"/>
                  </a:lnTo>
                  <a:lnTo>
                    <a:pt x="91617" y="281952"/>
                  </a:lnTo>
                  <a:lnTo>
                    <a:pt x="101003" y="276110"/>
                  </a:lnTo>
                  <a:lnTo>
                    <a:pt x="109588" y="270929"/>
                  </a:lnTo>
                  <a:lnTo>
                    <a:pt x="145237" y="309626"/>
                  </a:lnTo>
                  <a:lnTo>
                    <a:pt x="168490" y="311924"/>
                  </a:lnTo>
                  <a:lnTo>
                    <a:pt x="219595" y="311924"/>
                  </a:lnTo>
                  <a:lnTo>
                    <a:pt x="258127" y="298716"/>
                  </a:lnTo>
                  <a:lnTo>
                    <a:pt x="267652" y="284822"/>
                  </a:lnTo>
                  <a:lnTo>
                    <a:pt x="269621" y="282905"/>
                  </a:lnTo>
                  <a:lnTo>
                    <a:pt x="271843" y="279971"/>
                  </a:lnTo>
                  <a:lnTo>
                    <a:pt x="285153" y="296570"/>
                  </a:lnTo>
                  <a:lnTo>
                    <a:pt x="301282" y="306616"/>
                  </a:lnTo>
                  <a:lnTo>
                    <a:pt x="319773" y="311315"/>
                  </a:lnTo>
                  <a:lnTo>
                    <a:pt x="341160" y="311924"/>
                  </a:lnTo>
                  <a:lnTo>
                    <a:pt x="367792" y="311924"/>
                  </a:lnTo>
                  <a:lnTo>
                    <a:pt x="409282" y="298716"/>
                  </a:lnTo>
                  <a:lnTo>
                    <a:pt x="425577" y="259956"/>
                  </a:lnTo>
                  <a:lnTo>
                    <a:pt x="426504" y="233768"/>
                  </a:lnTo>
                  <a:close/>
                </a:path>
                <a:path w="2204720" h="375919">
                  <a:moveTo>
                    <a:pt x="1070343" y="0"/>
                  </a:moveTo>
                  <a:lnTo>
                    <a:pt x="1051991" y="0"/>
                  </a:lnTo>
                  <a:lnTo>
                    <a:pt x="1051598" y="3695"/>
                  </a:lnTo>
                  <a:lnTo>
                    <a:pt x="1050848" y="7378"/>
                  </a:lnTo>
                  <a:lnTo>
                    <a:pt x="1050874" y="248437"/>
                  </a:lnTo>
                  <a:lnTo>
                    <a:pt x="1033513" y="286715"/>
                  </a:lnTo>
                  <a:lnTo>
                    <a:pt x="996950" y="292379"/>
                  </a:lnTo>
                  <a:lnTo>
                    <a:pt x="979093" y="292112"/>
                  </a:lnTo>
                  <a:lnTo>
                    <a:pt x="976820" y="292112"/>
                  </a:lnTo>
                  <a:lnTo>
                    <a:pt x="933145" y="290233"/>
                  </a:lnTo>
                  <a:lnTo>
                    <a:pt x="932319" y="290233"/>
                  </a:lnTo>
                  <a:lnTo>
                    <a:pt x="931468" y="289318"/>
                  </a:lnTo>
                  <a:lnTo>
                    <a:pt x="930084" y="288505"/>
                  </a:lnTo>
                  <a:lnTo>
                    <a:pt x="932002" y="286715"/>
                  </a:lnTo>
                  <a:lnTo>
                    <a:pt x="933589" y="285026"/>
                  </a:lnTo>
                  <a:lnTo>
                    <a:pt x="964133" y="256362"/>
                  </a:lnTo>
                  <a:lnTo>
                    <a:pt x="987577" y="224485"/>
                  </a:lnTo>
                  <a:lnTo>
                    <a:pt x="992085" y="216357"/>
                  </a:lnTo>
                  <a:lnTo>
                    <a:pt x="991031" y="213410"/>
                  </a:lnTo>
                  <a:lnTo>
                    <a:pt x="987399" y="202895"/>
                  </a:lnTo>
                  <a:lnTo>
                    <a:pt x="983627" y="192379"/>
                  </a:lnTo>
                  <a:lnTo>
                    <a:pt x="979271" y="182206"/>
                  </a:lnTo>
                  <a:lnTo>
                    <a:pt x="973874" y="172732"/>
                  </a:lnTo>
                  <a:lnTo>
                    <a:pt x="968641" y="167220"/>
                  </a:lnTo>
                  <a:lnTo>
                    <a:pt x="968641" y="209397"/>
                  </a:lnTo>
                  <a:lnTo>
                    <a:pt x="968438" y="212496"/>
                  </a:lnTo>
                  <a:lnTo>
                    <a:pt x="968311" y="214477"/>
                  </a:lnTo>
                  <a:lnTo>
                    <a:pt x="966660" y="218109"/>
                  </a:lnTo>
                  <a:lnTo>
                    <a:pt x="956906" y="235902"/>
                  </a:lnTo>
                  <a:lnTo>
                    <a:pt x="956830" y="236042"/>
                  </a:lnTo>
                  <a:lnTo>
                    <a:pt x="944714" y="252044"/>
                  </a:lnTo>
                  <a:lnTo>
                    <a:pt x="930427" y="266153"/>
                  </a:lnTo>
                  <a:lnTo>
                    <a:pt x="913993" y="278511"/>
                  </a:lnTo>
                  <a:lnTo>
                    <a:pt x="911847" y="279933"/>
                  </a:lnTo>
                  <a:lnTo>
                    <a:pt x="906513" y="279933"/>
                  </a:lnTo>
                  <a:lnTo>
                    <a:pt x="875830" y="251269"/>
                  </a:lnTo>
                  <a:lnTo>
                    <a:pt x="862469" y="236042"/>
                  </a:lnTo>
                  <a:lnTo>
                    <a:pt x="862406" y="235902"/>
                  </a:lnTo>
                  <a:lnTo>
                    <a:pt x="860425" y="232765"/>
                  </a:lnTo>
                  <a:lnTo>
                    <a:pt x="852881" y="217627"/>
                  </a:lnTo>
                  <a:lnTo>
                    <a:pt x="851331" y="204317"/>
                  </a:lnTo>
                  <a:lnTo>
                    <a:pt x="855941" y="191719"/>
                  </a:lnTo>
                  <a:lnTo>
                    <a:pt x="886167" y="165811"/>
                  </a:lnTo>
                  <a:lnTo>
                    <a:pt x="908989" y="161277"/>
                  </a:lnTo>
                  <a:lnTo>
                    <a:pt x="928928" y="164325"/>
                  </a:lnTo>
                  <a:lnTo>
                    <a:pt x="946010" y="173177"/>
                  </a:lnTo>
                  <a:lnTo>
                    <a:pt x="959231" y="187134"/>
                  </a:lnTo>
                  <a:lnTo>
                    <a:pt x="967574" y="205524"/>
                  </a:lnTo>
                  <a:lnTo>
                    <a:pt x="968641" y="209397"/>
                  </a:lnTo>
                  <a:lnTo>
                    <a:pt x="968641" y="167220"/>
                  </a:lnTo>
                  <a:lnTo>
                    <a:pt x="963015" y="161277"/>
                  </a:lnTo>
                  <a:lnTo>
                    <a:pt x="960107" y="158203"/>
                  </a:lnTo>
                  <a:lnTo>
                    <a:pt x="943533" y="149618"/>
                  </a:lnTo>
                  <a:lnTo>
                    <a:pt x="924979" y="145732"/>
                  </a:lnTo>
                  <a:lnTo>
                    <a:pt x="905281" y="145237"/>
                  </a:lnTo>
                  <a:lnTo>
                    <a:pt x="872629" y="151117"/>
                  </a:lnTo>
                  <a:lnTo>
                    <a:pt x="836714" y="185788"/>
                  </a:lnTo>
                  <a:lnTo>
                    <a:pt x="826566" y="214947"/>
                  </a:lnTo>
                  <a:lnTo>
                    <a:pt x="827620" y="218630"/>
                  </a:lnTo>
                  <a:lnTo>
                    <a:pt x="853909" y="253568"/>
                  </a:lnTo>
                  <a:lnTo>
                    <a:pt x="882256" y="282854"/>
                  </a:lnTo>
                  <a:lnTo>
                    <a:pt x="889000" y="288886"/>
                  </a:lnTo>
                  <a:lnTo>
                    <a:pt x="874903" y="292112"/>
                  </a:lnTo>
                  <a:lnTo>
                    <a:pt x="856081" y="293916"/>
                  </a:lnTo>
                  <a:lnTo>
                    <a:pt x="837399" y="293916"/>
                  </a:lnTo>
                  <a:lnTo>
                    <a:pt x="801700" y="284213"/>
                  </a:lnTo>
                  <a:lnTo>
                    <a:pt x="795655" y="281012"/>
                  </a:lnTo>
                  <a:lnTo>
                    <a:pt x="787107" y="274878"/>
                  </a:lnTo>
                  <a:lnTo>
                    <a:pt x="780059" y="267423"/>
                  </a:lnTo>
                  <a:lnTo>
                    <a:pt x="775042" y="258508"/>
                  </a:lnTo>
                  <a:lnTo>
                    <a:pt x="772706" y="248437"/>
                  </a:lnTo>
                  <a:lnTo>
                    <a:pt x="772617" y="248081"/>
                  </a:lnTo>
                  <a:lnTo>
                    <a:pt x="770343" y="233133"/>
                  </a:lnTo>
                  <a:lnTo>
                    <a:pt x="770267" y="232562"/>
                  </a:lnTo>
                  <a:lnTo>
                    <a:pt x="765898" y="218109"/>
                  </a:lnTo>
                  <a:lnTo>
                    <a:pt x="759244" y="204317"/>
                  </a:lnTo>
                  <a:lnTo>
                    <a:pt x="751255" y="192913"/>
                  </a:lnTo>
                  <a:lnTo>
                    <a:pt x="751255" y="248081"/>
                  </a:lnTo>
                  <a:lnTo>
                    <a:pt x="748931" y="269316"/>
                  </a:lnTo>
                  <a:lnTo>
                    <a:pt x="718680" y="315887"/>
                  </a:lnTo>
                  <a:lnTo>
                    <a:pt x="697204" y="321627"/>
                  </a:lnTo>
                  <a:lnTo>
                    <a:pt x="686460" y="320344"/>
                  </a:lnTo>
                  <a:lnTo>
                    <a:pt x="675792" y="316369"/>
                  </a:lnTo>
                  <a:lnTo>
                    <a:pt x="655396" y="298513"/>
                  </a:lnTo>
                  <a:lnTo>
                    <a:pt x="652983" y="292760"/>
                  </a:lnTo>
                  <a:lnTo>
                    <a:pt x="645007" y="273812"/>
                  </a:lnTo>
                  <a:lnTo>
                    <a:pt x="643382" y="248437"/>
                  </a:lnTo>
                  <a:lnTo>
                    <a:pt x="643280" y="246837"/>
                  </a:lnTo>
                  <a:lnTo>
                    <a:pt x="648893" y="222135"/>
                  </a:lnTo>
                  <a:lnTo>
                    <a:pt x="657275" y="207149"/>
                  </a:lnTo>
                  <a:lnTo>
                    <a:pt x="668616" y="196062"/>
                  </a:lnTo>
                  <a:lnTo>
                    <a:pt x="682485" y="189230"/>
                  </a:lnTo>
                  <a:lnTo>
                    <a:pt x="697623" y="187134"/>
                  </a:lnTo>
                  <a:lnTo>
                    <a:pt x="699185" y="187134"/>
                  </a:lnTo>
                  <a:lnTo>
                    <a:pt x="713168" y="189230"/>
                  </a:lnTo>
                  <a:lnTo>
                    <a:pt x="712685" y="189230"/>
                  </a:lnTo>
                  <a:lnTo>
                    <a:pt x="724268" y="194741"/>
                  </a:lnTo>
                  <a:lnTo>
                    <a:pt x="747471" y="232562"/>
                  </a:lnTo>
                  <a:lnTo>
                    <a:pt x="747522" y="232765"/>
                  </a:lnTo>
                  <a:lnTo>
                    <a:pt x="747636" y="233133"/>
                  </a:lnTo>
                  <a:lnTo>
                    <a:pt x="749503" y="240969"/>
                  </a:lnTo>
                  <a:lnTo>
                    <a:pt x="751255" y="248081"/>
                  </a:lnTo>
                  <a:lnTo>
                    <a:pt x="751255" y="192913"/>
                  </a:lnTo>
                  <a:lnTo>
                    <a:pt x="750189" y="191376"/>
                  </a:lnTo>
                  <a:lnTo>
                    <a:pt x="744131" y="187134"/>
                  </a:lnTo>
                  <a:lnTo>
                    <a:pt x="726274" y="174675"/>
                  </a:lnTo>
                  <a:lnTo>
                    <a:pt x="695921" y="169506"/>
                  </a:lnTo>
                  <a:lnTo>
                    <a:pt x="665784" y="175755"/>
                  </a:lnTo>
                  <a:lnTo>
                    <a:pt x="633590" y="206946"/>
                  </a:lnTo>
                  <a:lnTo>
                    <a:pt x="622871" y="236042"/>
                  </a:lnTo>
                  <a:lnTo>
                    <a:pt x="622769" y="236410"/>
                  </a:lnTo>
                  <a:lnTo>
                    <a:pt x="621055" y="250647"/>
                  </a:lnTo>
                  <a:lnTo>
                    <a:pt x="620979" y="251269"/>
                  </a:lnTo>
                  <a:lnTo>
                    <a:pt x="620890" y="252044"/>
                  </a:lnTo>
                  <a:lnTo>
                    <a:pt x="602361" y="286296"/>
                  </a:lnTo>
                  <a:lnTo>
                    <a:pt x="556882" y="293331"/>
                  </a:lnTo>
                  <a:lnTo>
                    <a:pt x="540651" y="293090"/>
                  </a:lnTo>
                  <a:lnTo>
                    <a:pt x="499833" y="278828"/>
                  </a:lnTo>
                  <a:lnTo>
                    <a:pt x="492417" y="252425"/>
                  </a:lnTo>
                  <a:lnTo>
                    <a:pt x="492366" y="252044"/>
                  </a:lnTo>
                  <a:lnTo>
                    <a:pt x="492277" y="251269"/>
                  </a:lnTo>
                  <a:lnTo>
                    <a:pt x="492150" y="145237"/>
                  </a:lnTo>
                  <a:lnTo>
                    <a:pt x="492125" y="8788"/>
                  </a:lnTo>
                  <a:lnTo>
                    <a:pt x="491617" y="4406"/>
                  </a:lnTo>
                  <a:lnTo>
                    <a:pt x="491337" y="0"/>
                  </a:lnTo>
                  <a:lnTo>
                    <a:pt x="472986" y="0"/>
                  </a:lnTo>
                  <a:lnTo>
                    <a:pt x="472465" y="3695"/>
                  </a:lnTo>
                  <a:lnTo>
                    <a:pt x="471512" y="7378"/>
                  </a:lnTo>
                  <a:lnTo>
                    <a:pt x="471576" y="251269"/>
                  </a:lnTo>
                  <a:lnTo>
                    <a:pt x="489356" y="298513"/>
                  </a:lnTo>
                  <a:lnTo>
                    <a:pt x="527380" y="311873"/>
                  </a:lnTo>
                  <a:lnTo>
                    <a:pt x="580275" y="311873"/>
                  </a:lnTo>
                  <a:lnTo>
                    <a:pt x="595566" y="310565"/>
                  </a:lnTo>
                  <a:lnTo>
                    <a:pt x="607212" y="307390"/>
                  </a:lnTo>
                  <a:lnTo>
                    <a:pt x="617829" y="301612"/>
                  </a:lnTo>
                  <a:lnTo>
                    <a:pt x="626605" y="293331"/>
                  </a:lnTo>
                  <a:lnTo>
                    <a:pt x="627214" y="292760"/>
                  </a:lnTo>
                  <a:lnTo>
                    <a:pt x="640219" y="313423"/>
                  </a:lnTo>
                  <a:lnTo>
                    <a:pt x="656704" y="328180"/>
                  </a:lnTo>
                  <a:lnTo>
                    <a:pt x="676922" y="336753"/>
                  </a:lnTo>
                  <a:lnTo>
                    <a:pt x="701103" y="338823"/>
                  </a:lnTo>
                  <a:lnTo>
                    <a:pt x="725119" y="334035"/>
                  </a:lnTo>
                  <a:lnTo>
                    <a:pt x="744067" y="322834"/>
                  </a:lnTo>
                  <a:lnTo>
                    <a:pt x="745096" y="321627"/>
                  </a:lnTo>
                  <a:lnTo>
                    <a:pt x="758545" y="305968"/>
                  </a:lnTo>
                  <a:lnTo>
                    <a:pt x="769048" y="284416"/>
                  </a:lnTo>
                  <a:lnTo>
                    <a:pt x="769150" y="284213"/>
                  </a:lnTo>
                  <a:lnTo>
                    <a:pt x="772858" y="287235"/>
                  </a:lnTo>
                  <a:lnTo>
                    <a:pt x="775550" y="289687"/>
                  </a:lnTo>
                  <a:lnTo>
                    <a:pt x="778573" y="291846"/>
                  </a:lnTo>
                  <a:lnTo>
                    <a:pt x="803554" y="305320"/>
                  </a:lnTo>
                  <a:lnTo>
                    <a:pt x="830186" y="311873"/>
                  </a:lnTo>
                  <a:lnTo>
                    <a:pt x="834085" y="311873"/>
                  </a:lnTo>
                  <a:lnTo>
                    <a:pt x="856716" y="312432"/>
                  </a:lnTo>
                  <a:lnTo>
                    <a:pt x="896950" y="306692"/>
                  </a:lnTo>
                  <a:lnTo>
                    <a:pt x="909421" y="306273"/>
                  </a:lnTo>
                  <a:lnTo>
                    <a:pt x="921842" y="306959"/>
                  </a:lnTo>
                  <a:lnTo>
                    <a:pt x="934605" y="308356"/>
                  </a:lnTo>
                  <a:lnTo>
                    <a:pt x="957770" y="310413"/>
                  </a:lnTo>
                  <a:lnTo>
                    <a:pt x="981125" y="311111"/>
                  </a:lnTo>
                  <a:lnTo>
                    <a:pt x="1004544" y="310845"/>
                  </a:lnTo>
                  <a:lnTo>
                    <a:pt x="1027925" y="309994"/>
                  </a:lnTo>
                  <a:lnTo>
                    <a:pt x="1040434" y="307390"/>
                  </a:lnTo>
                  <a:lnTo>
                    <a:pt x="1040752" y="307390"/>
                  </a:lnTo>
                  <a:lnTo>
                    <a:pt x="1042581" y="306273"/>
                  </a:lnTo>
                  <a:lnTo>
                    <a:pt x="1051598" y="300774"/>
                  </a:lnTo>
                  <a:lnTo>
                    <a:pt x="1057338" y="293916"/>
                  </a:lnTo>
                  <a:lnTo>
                    <a:pt x="1058595" y="292404"/>
                  </a:lnTo>
                  <a:lnTo>
                    <a:pt x="1059599" y="291198"/>
                  </a:lnTo>
                  <a:lnTo>
                    <a:pt x="1059713" y="291071"/>
                  </a:lnTo>
                  <a:lnTo>
                    <a:pt x="1059967" y="290537"/>
                  </a:lnTo>
                  <a:lnTo>
                    <a:pt x="1065199" y="278511"/>
                  </a:lnTo>
                  <a:lnTo>
                    <a:pt x="1067193" y="270687"/>
                  </a:lnTo>
                  <a:lnTo>
                    <a:pt x="1067257" y="270446"/>
                  </a:lnTo>
                  <a:lnTo>
                    <a:pt x="1068768" y="262178"/>
                  </a:lnTo>
                  <a:lnTo>
                    <a:pt x="1069721" y="253847"/>
                  </a:lnTo>
                  <a:lnTo>
                    <a:pt x="1069822" y="251269"/>
                  </a:lnTo>
                  <a:lnTo>
                    <a:pt x="1069949" y="248437"/>
                  </a:lnTo>
                  <a:lnTo>
                    <a:pt x="1070063" y="245529"/>
                  </a:lnTo>
                  <a:lnTo>
                    <a:pt x="1070190" y="212496"/>
                  </a:lnTo>
                  <a:lnTo>
                    <a:pt x="1070279" y="145237"/>
                  </a:lnTo>
                  <a:lnTo>
                    <a:pt x="1070343" y="0"/>
                  </a:lnTo>
                  <a:close/>
                </a:path>
                <a:path w="2204720" h="375919">
                  <a:moveTo>
                    <a:pt x="1133729" y="12"/>
                  </a:moveTo>
                  <a:lnTo>
                    <a:pt x="1114298" y="12"/>
                  </a:lnTo>
                  <a:lnTo>
                    <a:pt x="1114298" y="312089"/>
                  </a:lnTo>
                  <a:lnTo>
                    <a:pt x="1133729" y="312089"/>
                  </a:lnTo>
                  <a:lnTo>
                    <a:pt x="1133729" y="12"/>
                  </a:lnTo>
                  <a:close/>
                </a:path>
                <a:path w="2204720" h="375919">
                  <a:moveTo>
                    <a:pt x="1293088" y="162953"/>
                  </a:moveTo>
                  <a:lnTo>
                    <a:pt x="1245006" y="162953"/>
                  </a:lnTo>
                  <a:lnTo>
                    <a:pt x="1245006" y="203428"/>
                  </a:lnTo>
                  <a:lnTo>
                    <a:pt x="1293088" y="203428"/>
                  </a:lnTo>
                  <a:lnTo>
                    <a:pt x="1293088" y="162953"/>
                  </a:lnTo>
                  <a:close/>
                </a:path>
                <a:path w="2204720" h="375919">
                  <a:moveTo>
                    <a:pt x="1363167" y="163068"/>
                  </a:moveTo>
                  <a:lnTo>
                    <a:pt x="1314881" y="163068"/>
                  </a:lnTo>
                  <a:lnTo>
                    <a:pt x="1314881" y="203758"/>
                  </a:lnTo>
                  <a:lnTo>
                    <a:pt x="1363167" y="203758"/>
                  </a:lnTo>
                  <a:lnTo>
                    <a:pt x="1363167" y="163068"/>
                  </a:lnTo>
                  <a:close/>
                </a:path>
                <a:path w="2204720" h="375919">
                  <a:moveTo>
                    <a:pt x="1435658" y="159194"/>
                  </a:moveTo>
                  <a:lnTo>
                    <a:pt x="1384871" y="159194"/>
                  </a:lnTo>
                  <a:lnTo>
                    <a:pt x="1384871" y="170713"/>
                  </a:lnTo>
                  <a:lnTo>
                    <a:pt x="1384820" y="246697"/>
                  </a:lnTo>
                  <a:lnTo>
                    <a:pt x="1301673" y="267576"/>
                  </a:lnTo>
                  <a:lnTo>
                    <a:pt x="1268679" y="267474"/>
                  </a:lnTo>
                  <a:lnTo>
                    <a:pt x="1235697" y="266941"/>
                  </a:lnTo>
                  <a:lnTo>
                    <a:pt x="1220533" y="263080"/>
                  </a:lnTo>
                  <a:lnTo>
                    <a:pt x="1210614" y="253504"/>
                  </a:lnTo>
                  <a:lnTo>
                    <a:pt x="1206703" y="239941"/>
                  </a:lnTo>
                  <a:lnTo>
                    <a:pt x="1209586" y="224091"/>
                  </a:lnTo>
                  <a:lnTo>
                    <a:pt x="1210437" y="221932"/>
                  </a:lnTo>
                  <a:lnTo>
                    <a:pt x="1211922" y="219887"/>
                  </a:lnTo>
                  <a:lnTo>
                    <a:pt x="1212494" y="215684"/>
                  </a:lnTo>
                  <a:lnTo>
                    <a:pt x="1212278" y="212750"/>
                  </a:lnTo>
                  <a:lnTo>
                    <a:pt x="1179855" y="184111"/>
                  </a:lnTo>
                  <a:lnTo>
                    <a:pt x="1167358" y="203009"/>
                  </a:lnTo>
                  <a:lnTo>
                    <a:pt x="1160564" y="224688"/>
                  </a:lnTo>
                  <a:lnTo>
                    <a:pt x="1159979" y="247294"/>
                  </a:lnTo>
                  <a:lnTo>
                    <a:pt x="1166114" y="268960"/>
                  </a:lnTo>
                  <a:lnTo>
                    <a:pt x="1193609" y="302590"/>
                  </a:lnTo>
                  <a:lnTo>
                    <a:pt x="1235252" y="315163"/>
                  </a:lnTo>
                  <a:lnTo>
                    <a:pt x="1303223" y="315925"/>
                  </a:lnTo>
                  <a:lnTo>
                    <a:pt x="1337221" y="315836"/>
                  </a:lnTo>
                  <a:lnTo>
                    <a:pt x="1394599" y="312648"/>
                  </a:lnTo>
                  <a:lnTo>
                    <a:pt x="1429943" y="267868"/>
                  </a:lnTo>
                  <a:lnTo>
                    <a:pt x="1434363" y="214007"/>
                  </a:lnTo>
                  <a:lnTo>
                    <a:pt x="1434896" y="186664"/>
                  </a:lnTo>
                  <a:lnTo>
                    <a:pt x="1435658" y="159194"/>
                  </a:lnTo>
                  <a:close/>
                </a:path>
                <a:path w="2204720" h="375919">
                  <a:moveTo>
                    <a:pt x="1697634" y="335330"/>
                  </a:moveTo>
                  <a:lnTo>
                    <a:pt x="1649463" y="335330"/>
                  </a:lnTo>
                  <a:lnTo>
                    <a:pt x="1649463" y="375704"/>
                  </a:lnTo>
                  <a:lnTo>
                    <a:pt x="1697634" y="375704"/>
                  </a:lnTo>
                  <a:lnTo>
                    <a:pt x="1697634" y="335330"/>
                  </a:lnTo>
                  <a:close/>
                </a:path>
                <a:path w="2204720" h="375919">
                  <a:moveTo>
                    <a:pt x="1708010" y="206514"/>
                  </a:moveTo>
                  <a:lnTo>
                    <a:pt x="1707921" y="159067"/>
                  </a:lnTo>
                  <a:lnTo>
                    <a:pt x="1658899" y="159067"/>
                  </a:lnTo>
                  <a:lnTo>
                    <a:pt x="1658874" y="254977"/>
                  </a:lnTo>
                  <a:lnTo>
                    <a:pt x="1656918" y="262242"/>
                  </a:lnTo>
                  <a:lnTo>
                    <a:pt x="1648587" y="265620"/>
                  </a:lnTo>
                  <a:lnTo>
                    <a:pt x="1630032" y="268579"/>
                  </a:lnTo>
                  <a:lnTo>
                    <a:pt x="1613941" y="262991"/>
                  </a:lnTo>
                  <a:lnTo>
                    <a:pt x="1602587" y="250304"/>
                  </a:lnTo>
                  <a:lnTo>
                    <a:pt x="1598256" y="231978"/>
                  </a:lnTo>
                  <a:lnTo>
                    <a:pt x="1598307" y="7010"/>
                  </a:lnTo>
                  <a:lnTo>
                    <a:pt x="1550289" y="7010"/>
                  </a:lnTo>
                  <a:lnTo>
                    <a:pt x="1549793" y="91998"/>
                  </a:lnTo>
                  <a:lnTo>
                    <a:pt x="1549920" y="253974"/>
                  </a:lnTo>
                  <a:lnTo>
                    <a:pt x="1548828" y="261696"/>
                  </a:lnTo>
                  <a:lnTo>
                    <a:pt x="1539494" y="266903"/>
                  </a:lnTo>
                  <a:lnTo>
                    <a:pt x="1496961" y="96177"/>
                  </a:lnTo>
                  <a:lnTo>
                    <a:pt x="1494193" y="92849"/>
                  </a:lnTo>
                  <a:lnTo>
                    <a:pt x="1469821" y="92494"/>
                  </a:lnTo>
                  <a:lnTo>
                    <a:pt x="1446276" y="92544"/>
                  </a:lnTo>
                  <a:lnTo>
                    <a:pt x="1489608" y="267271"/>
                  </a:lnTo>
                  <a:lnTo>
                    <a:pt x="1466723" y="267271"/>
                  </a:lnTo>
                  <a:lnTo>
                    <a:pt x="1446847" y="315455"/>
                  </a:lnTo>
                  <a:lnTo>
                    <a:pt x="1504645" y="315341"/>
                  </a:lnTo>
                  <a:lnTo>
                    <a:pt x="1523365" y="315569"/>
                  </a:lnTo>
                  <a:lnTo>
                    <a:pt x="1540497" y="315214"/>
                  </a:lnTo>
                  <a:lnTo>
                    <a:pt x="1556816" y="312585"/>
                  </a:lnTo>
                  <a:lnTo>
                    <a:pt x="1571917" y="306476"/>
                  </a:lnTo>
                  <a:lnTo>
                    <a:pt x="1585442" y="295656"/>
                  </a:lnTo>
                  <a:lnTo>
                    <a:pt x="1602638" y="307962"/>
                  </a:lnTo>
                  <a:lnTo>
                    <a:pt x="1616557" y="314020"/>
                  </a:lnTo>
                  <a:lnTo>
                    <a:pt x="1631721" y="315709"/>
                  </a:lnTo>
                  <a:lnTo>
                    <a:pt x="1652651" y="314921"/>
                  </a:lnTo>
                  <a:lnTo>
                    <a:pt x="1699006" y="287540"/>
                  </a:lnTo>
                  <a:lnTo>
                    <a:pt x="1707375" y="245681"/>
                  </a:lnTo>
                  <a:lnTo>
                    <a:pt x="1708010" y="206514"/>
                  </a:lnTo>
                  <a:close/>
                </a:path>
                <a:path w="2204720" h="375919">
                  <a:moveTo>
                    <a:pt x="2132507" y="7010"/>
                  </a:moveTo>
                  <a:lnTo>
                    <a:pt x="2084501" y="7010"/>
                  </a:lnTo>
                  <a:lnTo>
                    <a:pt x="2083917" y="146024"/>
                  </a:lnTo>
                  <a:lnTo>
                    <a:pt x="2083993" y="243065"/>
                  </a:lnTo>
                  <a:lnTo>
                    <a:pt x="2082380" y="255854"/>
                  </a:lnTo>
                  <a:lnTo>
                    <a:pt x="2077364" y="263779"/>
                  </a:lnTo>
                  <a:lnTo>
                    <a:pt x="2068664" y="267195"/>
                  </a:lnTo>
                  <a:lnTo>
                    <a:pt x="2055990" y="266433"/>
                  </a:lnTo>
                  <a:lnTo>
                    <a:pt x="2058479" y="248043"/>
                  </a:lnTo>
                  <a:lnTo>
                    <a:pt x="2059406" y="238912"/>
                  </a:lnTo>
                  <a:lnTo>
                    <a:pt x="2051875" y="198831"/>
                  </a:lnTo>
                  <a:lnTo>
                    <a:pt x="2009457" y="159994"/>
                  </a:lnTo>
                  <a:lnTo>
                    <a:pt x="1874570" y="154406"/>
                  </a:lnTo>
                  <a:lnTo>
                    <a:pt x="1881517" y="145719"/>
                  </a:lnTo>
                  <a:lnTo>
                    <a:pt x="1921522" y="134112"/>
                  </a:lnTo>
                  <a:lnTo>
                    <a:pt x="1966696" y="133362"/>
                  </a:lnTo>
                  <a:lnTo>
                    <a:pt x="1975002" y="133426"/>
                  </a:lnTo>
                  <a:lnTo>
                    <a:pt x="1975002" y="88671"/>
                  </a:lnTo>
                  <a:lnTo>
                    <a:pt x="1936877" y="87833"/>
                  </a:lnTo>
                  <a:lnTo>
                    <a:pt x="1918119" y="87871"/>
                  </a:lnTo>
                  <a:lnTo>
                    <a:pt x="1899577" y="89204"/>
                  </a:lnTo>
                  <a:lnTo>
                    <a:pt x="1845411" y="114338"/>
                  </a:lnTo>
                  <a:lnTo>
                    <a:pt x="1815909" y="166966"/>
                  </a:lnTo>
                  <a:lnTo>
                    <a:pt x="1810664" y="196596"/>
                  </a:lnTo>
                  <a:lnTo>
                    <a:pt x="1811350" y="198920"/>
                  </a:lnTo>
                  <a:lnTo>
                    <a:pt x="1811667" y="202349"/>
                  </a:lnTo>
                  <a:lnTo>
                    <a:pt x="1973834" y="202374"/>
                  </a:lnTo>
                  <a:lnTo>
                    <a:pt x="2008593" y="226339"/>
                  </a:lnTo>
                  <a:lnTo>
                    <a:pt x="2009152" y="241896"/>
                  </a:lnTo>
                  <a:lnTo>
                    <a:pt x="2002929" y="254965"/>
                  </a:lnTo>
                  <a:lnTo>
                    <a:pt x="1991131" y="263994"/>
                  </a:lnTo>
                  <a:lnTo>
                    <a:pt x="1975002" y="267385"/>
                  </a:lnTo>
                  <a:lnTo>
                    <a:pt x="1806943" y="267398"/>
                  </a:lnTo>
                  <a:lnTo>
                    <a:pt x="1797354" y="266065"/>
                  </a:lnTo>
                  <a:lnTo>
                    <a:pt x="1790763" y="262191"/>
                  </a:lnTo>
                  <a:lnTo>
                    <a:pt x="1786953" y="255536"/>
                  </a:lnTo>
                  <a:lnTo>
                    <a:pt x="1785721" y="245872"/>
                  </a:lnTo>
                  <a:lnTo>
                    <a:pt x="1785632" y="15532"/>
                  </a:lnTo>
                  <a:lnTo>
                    <a:pt x="1784819" y="11264"/>
                  </a:lnTo>
                  <a:lnTo>
                    <a:pt x="1784388" y="7010"/>
                  </a:lnTo>
                  <a:lnTo>
                    <a:pt x="1738363" y="7010"/>
                  </a:lnTo>
                  <a:lnTo>
                    <a:pt x="1737931" y="10604"/>
                  </a:lnTo>
                  <a:lnTo>
                    <a:pt x="1737106" y="14198"/>
                  </a:lnTo>
                  <a:lnTo>
                    <a:pt x="1737233" y="257543"/>
                  </a:lnTo>
                  <a:lnTo>
                    <a:pt x="1757032" y="300964"/>
                  </a:lnTo>
                  <a:lnTo>
                    <a:pt x="1795284" y="315074"/>
                  </a:lnTo>
                  <a:lnTo>
                    <a:pt x="1799615" y="315341"/>
                  </a:lnTo>
                  <a:lnTo>
                    <a:pt x="2065845" y="315315"/>
                  </a:lnTo>
                  <a:lnTo>
                    <a:pt x="2072551" y="315468"/>
                  </a:lnTo>
                  <a:lnTo>
                    <a:pt x="2112899" y="300139"/>
                  </a:lnTo>
                  <a:lnTo>
                    <a:pt x="2131784" y="255816"/>
                  </a:lnTo>
                  <a:lnTo>
                    <a:pt x="2132279" y="243903"/>
                  </a:lnTo>
                  <a:lnTo>
                    <a:pt x="2132507" y="7010"/>
                  </a:lnTo>
                  <a:close/>
                </a:path>
                <a:path w="2204720" h="375919">
                  <a:moveTo>
                    <a:pt x="2204542" y="7010"/>
                  </a:moveTo>
                  <a:lnTo>
                    <a:pt x="2156320" y="7010"/>
                  </a:lnTo>
                  <a:lnTo>
                    <a:pt x="2156320" y="10820"/>
                  </a:lnTo>
                  <a:lnTo>
                    <a:pt x="2155685" y="10820"/>
                  </a:lnTo>
                  <a:lnTo>
                    <a:pt x="2155685" y="14630"/>
                  </a:lnTo>
                  <a:lnTo>
                    <a:pt x="2155329" y="14630"/>
                  </a:lnTo>
                  <a:lnTo>
                    <a:pt x="2155329" y="315620"/>
                  </a:lnTo>
                  <a:lnTo>
                    <a:pt x="2204542" y="315620"/>
                  </a:lnTo>
                  <a:lnTo>
                    <a:pt x="2204542" y="14630"/>
                  </a:lnTo>
                  <a:lnTo>
                    <a:pt x="2204542" y="10820"/>
                  </a:lnTo>
                  <a:lnTo>
                    <a:pt x="2204542" y="70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ext Placeholder 13">
            <a:hlinkClick r:id="rId9"/>
            <a:extLst>
              <a:ext uri="{FF2B5EF4-FFF2-40B4-BE49-F238E27FC236}">
                <a16:creationId xmlns:a16="http://schemas.microsoft.com/office/drawing/2014/main" id="{467548D2-2FCC-FFC2-97B7-F2F527D81690}"/>
              </a:ext>
            </a:extLst>
          </p:cNvPr>
          <p:cNvSpPr txBox="1">
            <a:spLocks/>
          </p:cNvSpPr>
          <p:nvPr/>
        </p:nvSpPr>
        <p:spPr>
          <a:xfrm>
            <a:off x="1142336" y="10571516"/>
            <a:ext cx="2375562" cy="400110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omancables.com</a:t>
            </a:r>
            <a:endParaRPr lang="en-OM" dirty="0"/>
          </a:p>
        </p:txBody>
      </p:sp>
    </p:spTree>
    <p:extLst>
      <p:ext uri="{BB962C8B-B14F-4D97-AF65-F5344CB8AC3E}">
        <p14:creationId xmlns:p14="http://schemas.microsoft.com/office/powerpoint/2010/main" val="221314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AF69D4-9665-0E5B-7EB2-45B3918915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13450" y="4401244"/>
            <a:ext cx="9296400" cy="2319418"/>
          </a:xfrm>
        </p:spPr>
        <p:txBody>
          <a:bodyPr/>
          <a:lstStyle/>
          <a:p>
            <a:endParaRPr lang="en-OM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3193BD-E364-2776-BD50-DE136D8022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OM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01C798-B843-D6D1-6819-013D7F0591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OM" dirty="0"/>
          </a:p>
        </p:txBody>
      </p:sp>
      <p:sp>
        <p:nvSpPr>
          <p:cNvPr id="8" name="Text Placeholder 13">
            <a:hlinkClick r:id="rId2"/>
            <a:extLst>
              <a:ext uri="{FF2B5EF4-FFF2-40B4-BE49-F238E27FC236}">
                <a16:creationId xmlns:a16="http://schemas.microsoft.com/office/drawing/2014/main" id="{289C478C-07F6-66EB-3827-D299E67EF3CD}"/>
              </a:ext>
            </a:extLst>
          </p:cNvPr>
          <p:cNvSpPr txBox="1">
            <a:spLocks/>
          </p:cNvSpPr>
          <p:nvPr/>
        </p:nvSpPr>
        <p:spPr>
          <a:xfrm>
            <a:off x="1142336" y="10571516"/>
            <a:ext cx="2375562" cy="400110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5"/>
                </a:solidFill>
              </a:rPr>
              <a:t>omancables.com</a:t>
            </a:r>
            <a:endParaRPr lang="en-OM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13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2C4D43-B396-E8DE-F3D8-DDBC541EE8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OM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F11ECF-FC01-684E-F00A-A3B2852390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OM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35396D6-4BEF-9AAE-B466-55F6BB5F1B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OM" dirty="0"/>
          </a:p>
        </p:txBody>
      </p:sp>
      <p:sp>
        <p:nvSpPr>
          <p:cNvPr id="9" name="Text Placeholder 13">
            <a:hlinkClick r:id="rId2"/>
            <a:extLst>
              <a:ext uri="{FF2B5EF4-FFF2-40B4-BE49-F238E27FC236}">
                <a16:creationId xmlns:a16="http://schemas.microsoft.com/office/drawing/2014/main" id="{9B4FB7A1-1316-A4DD-FB97-1EC48DC77C63}"/>
              </a:ext>
            </a:extLst>
          </p:cNvPr>
          <p:cNvSpPr txBox="1">
            <a:spLocks/>
          </p:cNvSpPr>
          <p:nvPr/>
        </p:nvSpPr>
        <p:spPr>
          <a:xfrm>
            <a:off x="1142336" y="10571516"/>
            <a:ext cx="2375562" cy="400110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5"/>
                </a:solidFill>
              </a:rPr>
              <a:t>omancables.com</a:t>
            </a:r>
            <a:endParaRPr lang="en-OM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846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E1FF795-DC06-1CF8-229B-88DF38FBB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9" r="10516" b="7539"/>
          <a:stretch>
            <a:fillRect/>
          </a:stretch>
        </p:blipFill>
        <p:spPr>
          <a:xfrm>
            <a:off x="0" y="0"/>
            <a:ext cx="20104099" cy="11309350"/>
          </a:xfrm>
          <a:prstGeom prst="rect">
            <a:avLst/>
          </a:prstGeom>
        </p:spPr>
      </p:pic>
      <p:sp>
        <p:nvSpPr>
          <p:cNvPr id="3" name="object 9">
            <a:extLst>
              <a:ext uri="{FF2B5EF4-FFF2-40B4-BE49-F238E27FC236}">
                <a16:creationId xmlns:a16="http://schemas.microsoft.com/office/drawing/2014/main" id="{E55383C7-8FB3-CABA-3001-B35BA0238F6F}"/>
              </a:ext>
            </a:extLst>
          </p:cNvPr>
          <p:cNvSpPr/>
          <p:nvPr/>
        </p:nvSpPr>
        <p:spPr>
          <a:xfrm>
            <a:off x="1047088" y="1047088"/>
            <a:ext cx="18010505" cy="9214485"/>
          </a:xfrm>
          <a:custGeom>
            <a:avLst/>
            <a:gdLst/>
            <a:ahLst/>
            <a:cxnLst/>
            <a:rect l="l" t="t" r="r" b="b"/>
            <a:pathLst>
              <a:path w="18010505" h="9214485">
                <a:moveTo>
                  <a:pt x="0" y="9214379"/>
                </a:moveTo>
                <a:lnTo>
                  <a:pt x="18009922" y="9214379"/>
                </a:lnTo>
                <a:lnTo>
                  <a:pt x="18009922" y="0"/>
                </a:lnTo>
                <a:lnTo>
                  <a:pt x="0" y="0"/>
                </a:lnTo>
                <a:lnTo>
                  <a:pt x="0" y="9214379"/>
                </a:lnTo>
                <a:close/>
              </a:path>
            </a:pathLst>
          </a:custGeom>
          <a:ln w="20941">
            <a:solidFill>
              <a:srgbClr val="85C9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 descr="A logo with white text and green circles&#10;&#10;AI-generated content may be incorrect.">
            <a:extLst>
              <a:ext uri="{FF2B5EF4-FFF2-40B4-BE49-F238E27FC236}">
                <a16:creationId xmlns:a16="http://schemas.microsoft.com/office/drawing/2014/main" id="{0281CDD0-2BCB-5E9E-EB07-CD554C8EFE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742" y="10459088"/>
            <a:ext cx="1624269" cy="61289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02B5CD-1817-D66F-F621-06279B58F9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D65A07-8106-3B13-1695-F75804F233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5" name="Text Placeholder 13">
            <a:hlinkClick r:id="rId4"/>
            <a:extLst>
              <a:ext uri="{FF2B5EF4-FFF2-40B4-BE49-F238E27FC236}">
                <a16:creationId xmlns:a16="http://schemas.microsoft.com/office/drawing/2014/main" id="{2F7DA0DE-A747-48BD-29F7-016F1DBAD890}"/>
              </a:ext>
            </a:extLst>
          </p:cNvPr>
          <p:cNvSpPr txBox="1">
            <a:spLocks/>
          </p:cNvSpPr>
          <p:nvPr/>
        </p:nvSpPr>
        <p:spPr>
          <a:xfrm>
            <a:off x="1142336" y="10571516"/>
            <a:ext cx="2375562" cy="400110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omancables.com</a:t>
            </a:r>
            <a:endParaRPr lang="en-OM" dirty="0"/>
          </a:p>
        </p:txBody>
      </p:sp>
    </p:spTree>
    <p:extLst>
      <p:ext uri="{BB962C8B-B14F-4D97-AF65-F5344CB8AC3E}">
        <p14:creationId xmlns:p14="http://schemas.microsoft.com/office/powerpoint/2010/main" val="2645041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ABD093-BD7D-4967-2A52-417BCB18D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6" r="12156" b="15374"/>
          <a:stretch>
            <a:fillRect/>
          </a:stretch>
        </p:blipFill>
        <p:spPr>
          <a:xfrm>
            <a:off x="1" y="0"/>
            <a:ext cx="20104100" cy="11309350"/>
          </a:xfrm>
          <a:prstGeom prst="rect">
            <a:avLst/>
          </a:prstGeom>
        </p:spPr>
      </p:pic>
      <p:sp>
        <p:nvSpPr>
          <p:cNvPr id="3" name="object 8">
            <a:extLst>
              <a:ext uri="{FF2B5EF4-FFF2-40B4-BE49-F238E27FC236}">
                <a16:creationId xmlns:a16="http://schemas.microsoft.com/office/drawing/2014/main" id="{3A4DA3F9-F0DA-93B2-A49D-8611E2A8256B}"/>
              </a:ext>
            </a:extLst>
          </p:cNvPr>
          <p:cNvSpPr/>
          <p:nvPr/>
        </p:nvSpPr>
        <p:spPr>
          <a:xfrm>
            <a:off x="1047088" y="1047088"/>
            <a:ext cx="18010505" cy="9214485"/>
          </a:xfrm>
          <a:custGeom>
            <a:avLst/>
            <a:gdLst/>
            <a:ahLst/>
            <a:cxnLst/>
            <a:rect l="l" t="t" r="r" b="b"/>
            <a:pathLst>
              <a:path w="18010505" h="9214485">
                <a:moveTo>
                  <a:pt x="0" y="9214379"/>
                </a:moveTo>
                <a:lnTo>
                  <a:pt x="18009922" y="9214379"/>
                </a:lnTo>
                <a:lnTo>
                  <a:pt x="18009922" y="0"/>
                </a:lnTo>
                <a:lnTo>
                  <a:pt x="0" y="0"/>
                </a:lnTo>
                <a:lnTo>
                  <a:pt x="0" y="9214379"/>
                </a:lnTo>
                <a:close/>
              </a:path>
            </a:pathLst>
          </a:custGeom>
          <a:ln w="20941">
            <a:solidFill>
              <a:srgbClr val="85C9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 descr="A logo with white text and green circles&#10;&#10;AI-generated content may be incorrect.">
            <a:extLst>
              <a:ext uri="{FF2B5EF4-FFF2-40B4-BE49-F238E27FC236}">
                <a16:creationId xmlns:a16="http://schemas.microsoft.com/office/drawing/2014/main" id="{A394CA56-86CD-035B-D770-BA49586A32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742" y="10459088"/>
            <a:ext cx="1624269" cy="6128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FF20BA-60FC-55B9-CF5A-68444395F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882E5D-EE43-120F-7321-94FCC3D4D7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9" name="Text Placeholder 13">
            <a:hlinkClick r:id="rId4"/>
            <a:extLst>
              <a:ext uri="{FF2B5EF4-FFF2-40B4-BE49-F238E27FC236}">
                <a16:creationId xmlns:a16="http://schemas.microsoft.com/office/drawing/2014/main" id="{25656B73-9D88-3695-D462-51AA5A2BF16E}"/>
              </a:ext>
            </a:extLst>
          </p:cNvPr>
          <p:cNvSpPr txBox="1">
            <a:spLocks/>
          </p:cNvSpPr>
          <p:nvPr/>
        </p:nvSpPr>
        <p:spPr>
          <a:xfrm>
            <a:off x="1142336" y="10571516"/>
            <a:ext cx="2375562" cy="400110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omancables.com</a:t>
            </a:r>
            <a:endParaRPr lang="en-OM" dirty="0"/>
          </a:p>
        </p:txBody>
      </p:sp>
    </p:spTree>
    <p:extLst>
      <p:ext uri="{BB962C8B-B14F-4D97-AF65-F5344CB8AC3E}">
        <p14:creationId xmlns:p14="http://schemas.microsoft.com/office/powerpoint/2010/main" val="770146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050C182-293E-454A-A860-9F9C4E19C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" y="0"/>
            <a:ext cx="20105512" cy="11309350"/>
          </a:xfrm>
          <a:prstGeom prst="rect">
            <a:avLst/>
          </a:prstGeom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908BD8F6-79FF-DCA7-A521-0924032D9F2D}"/>
              </a:ext>
            </a:extLst>
          </p:cNvPr>
          <p:cNvSpPr/>
          <p:nvPr/>
        </p:nvSpPr>
        <p:spPr>
          <a:xfrm>
            <a:off x="1570632" y="2513012"/>
            <a:ext cx="9633585" cy="6282690"/>
          </a:xfrm>
          <a:custGeom>
            <a:avLst/>
            <a:gdLst/>
            <a:ahLst/>
            <a:cxnLst/>
            <a:rect l="l" t="t" r="r" b="b"/>
            <a:pathLst>
              <a:path w="9633585" h="6282690">
                <a:moveTo>
                  <a:pt x="9633214" y="0"/>
                </a:moveTo>
                <a:lnTo>
                  <a:pt x="0" y="0"/>
                </a:lnTo>
                <a:lnTo>
                  <a:pt x="0" y="6282531"/>
                </a:lnTo>
                <a:lnTo>
                  <a:pt x="9633214" y="6282531"/>
                </a:lnTo>
                <a:lnTo>
                  <a:pt x="9633214" y="0"/>
                </a:lnTo>
                <a:close/>
              </a:path>
            </a:pathLst>
          </a:custGeom>
          <a:solidFill>
            <a:srgbClr val="88C900">
              <a:alpha val="8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5CC2D6C0-EBC0-CA8A-3F34-E293EC6E419D}"/>
              </a:ext>
            </a:extLst>
          </p:cNvPr>
          <p:cNvSpPr/>
          <p:nvPr/>
        </p:nvSpPr>
        <p:spPr>
          <a:xfrm>
            <a:off x="1047088" y="1047088"/>
            <a:ext cx="18010505" cy="9214485"/>
          </a:xfrm>
          <a:custGeom>
            <a:avLst/>
            <a:gdLst/>
            <a:ahLst/>
            <a:cxnLst/>
            <a:rect l="l" t="t" r="r" b="b"/>
            <a:pathLst>
              <a:path w="18010505" h="9214485">
                <a:moveTo>
                  <a:pt x="0" y="9214379"/>
                </a:moveTo>
                <a:lnTo>
                  <a:pt x="18009922" y="9214379"/>
                </a:lnTo>
                <a:lnTo>
                  <a:pt x="18009922" y="0"/>
                </a:lnTo>
                <a:lnTo>
                  <a:pt x="0" y="0"/>
                </a:lnTo>
                <a:lnTo>
                  <a:pt x="0" y="9214379"/>
                </a:lnTo>
                <a:close/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 descr="A logo with white text and green circles&#10;&#10;AI-generated content may be incorrect.">
            <a:extLst>
              <a:ext uri="{FF2B5EF4-FFF2-40B4-BE49-F238E27FC236}">
                <a16:creationId xmlns:a16="http://schemas.microsoft.com/office/drawing/2014/main" id="{CBD7AE44-C252-0F46-61AF-3496F9ACC2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742" y="10459088"/>
            <a:ext cx="1624269" cy="612892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65B412-FDFB-90D1-517E-2769DBFB4C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6E2F82-2731-AE7B-C2F9-DFE0D72366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OM"/>
          </a:p>
        </p:txBody>
      </p:sp>
      <p:sp>
        <p:nvSpPr>
          <p:cNvPr id="4" name="Text Placeholder 13">
            <a:hlinkClick r:id="rId4"/>
            <a:extLst>
              <a:ext uri="{FF2B5EF4-FFF2-40B4-BE49-F238E27FC236}">
                <a16:creationId xmlns:a16="http://schemas.microsoft.com/office/drawing/2014/main" id="{C8F44A27-0BCD-D475-4C49-6B531FC63320}"/>
              </a:ext>
            </a:extLst>
          </p:cNvPr>
          <p:cNvSpPr txBox="1">
            <a:spLocks/>
          </p:cNvSpPr>
          <p:nvPr/>
        </p:nvSpPr>
        <p:spPr>
          <a:xfrm>
            <a:off x="1142336" y="10571516"/>
            <a:ext cx="2375562" cy="400110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omancables.com</a:t>
            </a:r>
            <a:endParaRPr lang="en-OM" dirty="0"/>
          </a:p>
        </p:txBody>
      </p:sp>
    </p:spTree>
    <p:extLst>
      <p:ext uri="{BB962C8B-B14F-4D97-AF65-F5344CB8AC3E}">
        <p14:creationId xmlns:p14="http://schemas.microsoft.com/office/powerpoint/2010/main" val="3535466313"/>
      </p:ext>
    </p:extLst>
  </p:cSld>
  <p:clrMapOvr>
    <a:masterClrMapping/>
  </p:clrMapOvr>
</p:sld>
</file>

<file path=ppt/theme/theme1.xml><?xml version="1.0" encoding="utf-8"?>
<a:theme xmlns:a="http://schemas.openxmlformats.org/drawingml/2006/main" name="OCI Theme1">
  <a:themeElements>
    <a:clrScheme name="OCI Colour Pal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ACA3C"/>
      </a:accent1>
      <a:accent2>
        <a:srgbClr val="E2DE1C"/>
      </a:accent2>
      <a:accent3>
        <a:srgbClr val="231F20"/>
      </a:accent3>
      <a:accent4>
        <a:srgbClr val="2CA349"/>
      </a:accent4>
      <a:accent5>
        <a:srgbClr val="104047"/>
      </a:accent5>
      <a:accent6>
        <a:srgbClr val="70AD47"/>
      </a:accent6>
      <a:hlink>
        <a:srgbClr val="58645B"/>
      </a:hlink>
      <a:folHlink>
        <a:srgbClr val="954F72"/>
      </a:folHlink>
    </a:clrScheme>
    <a:fontScheme name="OCI Theme Font 1">
      <a:majorFont>
        <a:latin typeface="Futura PT Medium"/>
        <a:ea typeface=""/>
        <a:cs typeface="GE SS Text Bold"/>
      </a:majorFont>
      <a:minorFont>
        <a:latin typeface="Futura PT Light"/>
        <a:ea typeface=""/>
        <a:cs typeface="GE SS Text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I Theme1" id="{64E5CDAC-01A7-4CE6-9FB7-EC26590A550E}" vid="{808FBFD3-2F8D-4027-923A-E7C1F4F8B4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CI Colour Pallette">
    <a:dk1>
      <a:srgbClr val="000000"/>
    </a:dk1>
    <a:lt1>
      <a:srgbClr val="FFFFFF"/>
    </a:lt1>
    <a:dk2>
      <a:srgbClr val="44546A"/>
    </a:dk2>
    <a:lt2>
      <a:srgbClr val="E7E6E6"/>
    </a:lt2>
    <a:accent1>
      <a:srgbClr val="9ACA3C"/>
    </a:accent1>
    <a:accent2>
      <a:srgbClr val="E2DE1C"/>
    </a:accent2>
    <a:accent3>
      <a:srgbClr val="231F20"/>
    </a:accent3>
    <a:accent4>
      <a:srgbClr val="2CA349"/>
    </a:accent4>
    <a:accent5>
      <a:srgbClr val="104047"/>
    </a:accent5>
    <a:accent6>
      <a:srgbClr val="70AD47"/>
    </a:accent6>
    <a:hlink>
      <a:srgbClr val="58645B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81394E7C11244BBB1E8ABEC95BD9B1" ma:contentTypeVersion="16" ma:contentTypeDescription="Create a new document." ma:contentTypeScope="" ma:versionID="5b769aa369d8001e24784c5b174384ae">
  <xsd:schema xmlns:xsd="http://www.w3.org/2001/XMLSchema" xmlns:xs="http://www.w3.org/2001/XMLSchema" xmlns:p="http://schemas.microsoft.com/office/2006/metadata/properties" xmlns:ns2="ec2f882f-5f8f-4b70-ae58-0e0cc5099b22" xmlns:ns3="848c484e-48f2-4b35-830c-6d69d75698f6" xmlns:ns4="ddb4289c-39c8-418a-bb58-3407503ab458" targetNamespace="http://schemas.microsoft.com/office/2006/metadata/properties" ma:root="true" ma:fieldsID="f7f0e45b24207348986a4e681fbb44eb" ns2:_="" ns3:_="" ns4:_="">
    <xsd:import namespace="ec2f882f-5f8f-4b70-ae58-0e0cc5099b22"/>
    <xsd:import namespace="848c484e-48f2-4b35-830c-6d69d75698f6"/>
    <xsd:import namespace="ddb4289c-39c8-418a-bb58-3407503ab458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4:SharedWithUsers" minOccurs="0"/>
                <xsd:element ref="ns4:SharedWithDetails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2f882f-5f8f-4b70-ae58-0e0cc5099b2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c445f453-49bf-4c37-a60f-5272f1b372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8c484e-48f2-4b35-830c-6d69d75698f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371df15-4c0e-4f80-8095-0cc615141a6a}" ma:internalName="TaxCatchAll" ma:showField="CatchAllData" ma:web="848c484e-48f2-4b35-830c-6d69d75698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b4289c-39c8-418a-bb58-3407503ab45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8c484e-48f2-4b35-830c-6d69d75698f6" xsi:nil="true"/>
    <lcf76f155ced4ddcb4097134ff3c332f xmlns="ec2f882f-5f8f-4b70-ae58-0e0cc5099b2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6AA7DD5-FC52-4C5C-9B5B-50FBF049040A}"/>
</file>

<file path=customXml/itemProps2.xml><?xml version="1.0" encoding="utf-8"?>
<ds:datastoreItem xmlns:ds="http://schemas.openxmlformats.org/officeDocument/2006/customXml" ds:itemID="{EE35ED25-F302-4114-9A7E-A79A5FB66A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439350-CBF4-463B-9BB1-50F1C2D6E03A}">
  <ds:schemaRefs>
    <ds:schemaRef ds:uri="http://purl.org/dc/elements/1.1/"/>
    <ds:schemaRef ds:uri="http://www.w3.org/XML/1998/namespace"/>
    <ds:schemaRef ds:uri="ec2f882f-5f8f-4b70-ae58-0e0cc5099b22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ddb4289c-39c8-418a-bb58-3407503ab458"/>
    <ds:schemaRef ds:uri="http://schemas.openxmlformats.org/package/2006/metadata/core-properties"/>
    <ds:schemaRef ds:uri="848c484e-48f2-4b35-830c-6d69d75698f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2234</TotalTime>
  <Words>2196</Words>
  <Application>Microsoft Office PowerPoint</Application>
  <PresentationFormat>Custom</PresentationFormat>
  <Paragraphs>394</Paragraphs>
  <Slides>36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Aptos</vt:lpstr>
      <vt:lpstr>Arial</vt:lpstr>
      <vt:lpstr>Futura Medium</vt:lpstr>
      <vt:lpstr>Futura PT Bold</vt:lpstr>
      <vt:lpstr>Futura PT Book</vt:lpstr>
      <vt:lpstr>Futura PT Cond Medium</vt:lpstr>
      <vt:lpstr>Futura PT Light</vt:lpstr>
      <vt:lpstr>Futura PT Medium</vt:lpstr>
      <vt:lpstr>OCI 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Financial Page Template 01</vt:lpstr>
      <vt:lpstr>Financial Page Template 02</vt:lpstr>
      <vt:lpstr>Financial Page Template 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OCI_PPT_template_4C</dc:title>
  <dc:creator>Valliammai</dc:creator>
  <cp:lastModifiedBy>Chris Rimas</cp:lastModifiedBy>
  <cp:revision>81</cp:revision>
  <dcterms:created xsi:type="dcterms:W3CDTF">2025-12-26T04:04:19Z</dcterms:created>
  <dcterms:modified xsi:type="dcterms:W3CDTF">2026-06-01T12:57:48Z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2025-12-26T00:00:00Z</vt:filetime>
  </property>
  <property fmtid="{D5CDD505-2E9C-101B-9397-08002B2CF9AE}" pid="3" name="Creator">
    <vt:lpwstr>Adobe Illustrator 30.1 (Macintosh)</vt:lpwstr>
  </property>
  <property fmtid="{D5CDD505-2E9C-101B-9397-08002B2CF9AE}" pid="4" name="CreatorVersion">
    <vt:lpwstr>21.0.0</vt:lpwstr>
  </property>
  <property fmtid="{D5CDD505-2E9C-101B-9397-08002B2CF9AE}" pid="5" name="LastSaved">
    <vt:filetime>2025-12-26T00:00:00Z</vt:filetime>
  </property>
  <property fmtid="{D5CDD505-2E9C-101B-9397-08002B2CF9AE}" pid="6" name="Producer">
    <vt:lpwstr>Adobe PDF library 17.00</vt:lpwstr>
  </property>
  <property fmtid="{D5CDD505-2E9C-101B-9397-08002B2CF9AE}" pid="7" name="ContentTypeId">
    <vt:lpwstr>0x0101008781394E7C11244BBB1E8ABEC95BD9B1</vt:lpwstr>
  </property>
  <property fmtid="{D5CDD505-2E9C-101B-9397-08002B2CF9AE}" pid="8" name="MediaServiceImageTags">
    <vt:lpwstr/>
  </property>
</Properties>
</file>