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2.jpg" ContentType="image/jpeg"/>
  <Override PartName="/ppt/notesSlides/notesSlide1.xml" ContentType="application/vnd.openxmlformats-officedocument.presentationml.notesSlide+xml"/>
  <Override PartName="/ppt/media/image36.jpg" ContentType="image/jpeg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4"/>
  </p:sldMasterIdLst>
  <p:notesMasterIdLst>
    <p:notesMasterId r:id="rId12"/>
  </p:notesMasterIdLst>
  <p:handoutMasterIdLst>
    <p:handoutMasterId r:id="rId13"/>
  </p:handoutMasterIdLst>
  <p:sldIdLst>
    <p:sldId id="257" r:id="rId5"/>
    <p:sldId id="312" r:id="rId6"/>
    <p:sldId id="313" r:id="rId7"/>
    <p:sldId id="316" r:id="rId8"/>
    <p:sldId id="314" r:id="rId9"/>
    <p:sldId id="315" r:id="rId10"/>
    <p:sldId id="300" r:id="rId11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92" userDrawn="1">
          <p15:clr>
            <a:srgbClr val="A4A3A4"/>
          </p15:clr>
        </p15:guide>
        <p15:guide id="3" orient="horz" pos="3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DD"/>
    <a:srgbClr val="DCDCD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413DD-4EF8-804E-BF17-5975335700B1}" v="4" dt="2026-03-26T12:08:36.7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4658"/>
  </p:normalViewPr>
  <p:slideViewPr>
    <p:cSldViewPr>
      <p:cViewPr varScale="1">
        <p:scale>
          <a:sx n="73" d="100"/>
          <a:sy n="73" d="100"/>
        </p:scale>
        <p:origin x="1104" y="192"/>
      </p:cViewPr>
      <p:guideLst>
        <p:guide pos="1292"/>
        <p:guide orient="horz" pos="35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688" y="192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F-6D47-AC0D-1F5E0FF1D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4.4000000000000004</c:v>
                </c:pt>
                <c:pt idx="2">
                  <c:v>5</c:v>
                </c:pt>
                <c:pt idx="3">
                  <c:v>7</c:v>
                </c:pt>
                <c:pt idx="4">
                  <c:v>3.8</c:v>
                </c:pt>
                <c:pt idx="5">
                  <c:v>4.8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4F-6D47-AC0D-1F5E0FF1D9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F-6D47-AC0D-1F5E0FF1D9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4.2</c:v>
                </c:pt>
                <c:pt idx="3">
                  <c:v>7.2</c:v>
                </c:pt>
                <c:pt idx="4">
                  <c:v>9</c:v>
                </c:pt>
                <c:pt idx="5">
                  <c:v>11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4F-6D47-AC0D-1F5E0FF1D9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5.4</c:v>
                </c:pt>
                <c:pt idx="3">
                  <c:v>9.4</c:v>
                </c:pt>
                <c:pt idx="4">
                  <c:v>11</c:v>
                </c:pt>
                <c:pt idx="5">
                  <c:v>13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4F-6D47-AC0D-1F5E0FF1D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5940416"/>
        <c:axId val="1135945344"/>
      </c:barChart>
      <c:catAx>
        <c:axId val="11359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5344"/>
        <c:crosses val="autoZero"/>
        <c:auto val="1"/>
        <c:lblAlgn val="ctr"/>
        <c:lblOffset val="100"/>
        <c:noMultiLvlLbl val="0"/>
      </c:catAx>
      <c:valAx>
        <c:axId val="11359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C-DC44-BE5B-9ABEF13B7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C-DC44-BE5B-9ABEF13B7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C-DC44-BE5B-9ABEF13B7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C-DC44-BE5B-9ABEF13B77F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C-DC44-BE5B-9ABEF13B7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D6-1E41-8C45-BB4E87DC5F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D6-1E41-8C45-BB4E87DC5F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D6-1E41-8C45-BB4E87DC5F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D6-1E41-8C45-BB4E87DC5F8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D6-1E41-8C45-BB4E87DC5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E3-F743-AEF3-1ADA13CEEB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E3-F743-AEF3-1ADA13CEEB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E3-F743-AEF3-1ADA13CEEB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E3-F743-AEF3-1ADA13CEEBE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E3-F743-AEF3-1ADA13CEE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62-E949-8120-931C2F78A1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62-E949-8120-931C2F78A1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62-E949-8120-931C2F78A1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62-E949-8120-931C2F78A1F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62-E949-8120-931C2F78A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4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C-7C45-81AF-217FEAD06C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C-7C45-81AF-217FEAD06C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C-7C45-81AF-217FEAD06C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C-7C45-81AF-217FEAD06C8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C-7C45-81AF-217FEAD06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5-134E-BEF3-29782A17FF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45-134E-BEF3-29782A17FF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45-134E-BEF3-29782A17FF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45-134E-BEF3-29782A17FF7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45-134E-BEF3-29782A17F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8502824858757055E-2"/>
                  <c:y val="-0.1651376590670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1-8349-8611-192861C6C414}"/>
                </c:ext>
              </c:extLst>
            </c:dLbl>
            <c:dLbl>
              <c:idx val="1"/>
              <c:layout>
                <c:manualLayout>
                  <c:x val="7.6977401129943501E-2"/>
                  <c:y val="-0.30339244340232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1-8349-8611-192861C6C414}"/>
                </c:ext>
              </c:extLst>
            </c:dLbl>
            <c:dLbl>
              <c:idx val="2"/>
              <c:layout>
                <c:manualLayout>
                  <c:x val="7.3446327683615767E-2"/>
                  <c:y val="-0.35331778219005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1-8349-8611-192861C6C414}"/>
                </c:ext>
              </c:extLst>
            </c:dLbl>
            <c:dLbl>
              <c:idx val="3"/>
              <c:layout>
                <c:manualLayout>
                  <c:x val="7.4152542372881353E-2"/>
                  <c:y val="-0.33411572881015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1-8349-8611-192861C6C414}"/>
                </c:ext>
              </c:extLst>
            </c:dLbl>
            <c:dLbl>
              <c:idx val="4"/>
              <c:layout>
                <c:manualLayout>
                  <c:x val="7.0621468926553674E-2"/>
                  <c:y val="-0.30339244340232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91-8349-8611-192861C6C414}"/>
                </c:ext>
              </c:extLst>
            </c:dLbl>
            <c:dLbl>
              <c:idx val="5"/>
              <c:layout>
                <c:manualLayout>
                  <c:x val="7.9096045197740009E-2"/>
                  <c:y val="-0.14593560568719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91-8349-8611-192861C6C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3">
                          <a:lumMod val="75000"/>
                          <a:lumOff val="2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0.45</c:v>
                </c:pt>
                <c:pt idx="2">
                  <c:v>0.8</c:v>
                </c:pt>
                <c:pt idx="3">
                  <c:v>0.6</c:v>
                </c:pt>
                <c:pt idx="4">
                  <c:v>0.3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91-8349-8611-192861C6C4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  <a:alpha val="4003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0.55000000000000004</c:v>
                </c:pt>
                <c:pt idx="2">
                  <c:v>0.2</c:v>
                </c:pt>
                <c:pt idx="3">
                  <c:v>0.4</c:v>
                </c:pt>
                <c:pt idx="4">
                  <c:v>0.7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91-8349-8611-192861C6C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4"/>
        <c:gapDepth val="0"/>
        <c:shape val="box"/>
        <c:axId val="1605559040"/>
        <c:axId val="1605565760"/>
        <c:axId val="0"/>
      </c:bar3DChart>
      <c:catAx>
        <c:axId val="160555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5565760"/>
        <c:crosses val="autoZero"/>
        <c:auto val="1"/>
        <c:lblAlgn val="ctr"/>
        <c:lblOffset val="100"/>
        <c:noMultiLvlLbl val="0"/>
      </c:catAx>
      <c:valAx>
        <c:axId val="16055657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055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F-4D4A-BD95-10923B703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4.4000000000000004</c:v>
                </c:pt>
                <c:pt idx="2">
                  <c:v>5</c:v>
                </c:pt>
                <c:pt idx="3">
                  <c:v>7</c:v>
                </c:pt>
                <c:pt idx="4">
                  <c:v>3.8</c:v>
                </c:pt>
                <c:pt idx="5">
                  <c:v>4.8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F-4D4A-BD95-10923B7035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F-4D4A-BD95-10923B7035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4.2</c:v>
                </c:pt>
                <c:pt idx="3">
                  <c:v>7.2</c:v>
                </c:pt>
                <c:pt idx="4">
                  <c:v>9</c:v>
                </c:pt>
                <c:pt idx="5">
                  <c:v>11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2F-4D4A-BD95-10923B7035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5.4</c:v>
                </c:pt>
                <c:pt idx="3">
                  <c:v>9.4</c:v>
                </c:pt>
                <c:pt idx="4">
                  <c:v>11</c:v>
                </c:pt>
                <c:pt idx="5">
                  <c:v>13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2F-4D4A-BD95-10923B703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5940416"/>
        <c:axId val="1135945344"/>
      </c:barChart>
      <c:catAx>
        <c:axId val="11359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5344"/>
        <c:crosses val="autoZero"/>
        <c:auto val="1"/>
        <c:lblAlgn val="ctr"/>
        <c:lblOffset val="100"/>
        <c:noMultiLvlLbl val="0"/>
      </c:catAx>
      <c:valAx>
        <c:axId val="11359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9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92E57-2F81-D441-AF4E-14F2DDB898B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77549-52B3-8040-8F9E-6240B34D40DA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90A50384-D14D-704E-B4AD-483F7E634BE2}" type="parTrans" cxnId="{085C5F74-8974-D846-AF9F-9FDBB54D7674}">
      <dgm:prSet/>
      <dgm:spPr/>
      <dgm:t>
        <a:bodyPr/>
        <a:lstStyle/>
        <a:p>
          <a:endParaRPr lang="en-US"/>
        </a:p>
      </dgm:t>
    </dgm:pt>
    <dgm:pt modelId="{C56892BC-B517-494E-9C61-3EF33C916157}" type="sibTrans" cxnId="{085C5F74-8974-D846-AF9F-9FDBB54D7674}">
      <dgm:prSet/>
      <dgm:spPr>
        <a:ln w="762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E89BAB0-EE10-DB43-AEBC-1FB8124C3431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05CB85A0-F2C7-6A4E-97B7-61BFB04EEE33}" type="parTrans" cxnId="{FBF06B78-E282-4E45-B7EC-89DC56F8B12A}">
      <dgm:prSet/>
      <dgm:spPr/>
      <dgm:t>
        <a:bodyPr/>
        <a:lstStyle/>
        <a:p>
          <a:endParaRPr lang="en-US"/>
        </a:p>
      </dgm:t>
    </dgm:pt>
    <dgm:pt modelId="{52C1822A-F690-7F43-B290-B027F1392577}" type="sibTrans" cxnId="{FBF06B78-E282-4E45-B7EC-89DC56F8B12A}">
      <dgm:prSet/>
      <dgm:spPr/>
      <dgm:t>
        <a:bodyPr/>
        <a:lstStyle/>
        <a:p>
          <a:endParaRPr lang="en-US"/>
        </a:p>
      </dgm:t>
    </dgm:pt>
    <dgm:pt modelId="{9F4A2288-5CFB-6F46-BB4D-E94D0C834987}">
      <dgm:prSet phldrT="[Text]"/>
      <dgm:spPr>
        <a:ln>
          <a:noFill/>
        </a:ln>
      </dgm:spPr>
      <dgm:t>
        <a:bodyPr lIns="216000" tIns="108000" rIns="216000" bIns="108000"/>
        <a:lstStyle/>
        <a:p>
          <a:r>
            <a:rPr lang="en-US" dirty="0"/>
            <a:t>Lorem ipsum dolor sit </a:t>
          </a:r>
          <a:r>
            <a:rPr lang="en-US" dirty="0" err="1"/>
            <a:t>amet</a:t>
          </a:r>
          <a:r>
            <a:rPr lang="en-US" dirty="0"/>
            <a:t>, </a:t>
          </a:r>
          <a:r>
            <a:rPr lang="en-US" dirty="0" err="1"/>
            <a:t>consectetuer</a:t>
          </a:r>
          <a:r>
            <a:rPr lang="en-US" dirty="0"/>
            <a:t> </a:t>
          </a:r>
          <a:r>
            <a:rPr lang="en-US" dirty="0" err="1"/>
            <a:t>adipiscing</a:t>
          </a:r>
          <a:r>
            <a:rPr lang="en-US" dirty="0"/>
            <a:t> </a:t>
          </a:r>
          <a:r>
            <a:rPr lang="en-US" dirty="0" err="1"/>
            <a:t>elit</a:t>
          </a:r>
          <a:r>
            <a:rPr lang="en-US" dirty="0"/>
            <a:t>, sed diam </a:t>
          </a:r>
          <a:r>
            <a:rPr lang="en-US" dirty="0" err="1"/>
            <a:t>nonummy</a:t>
          </a:r>
          <a:r>
            <a:rPr lang="en-US" dirty="0"/>
            <a:t> </a:t>
          </a:r>
          <a:r>
            <a:rPr lang="en-US" dirty="0" err="1"/>
            <a:t>nibh</a:t>
          </a:r>
          <a:r>
            <a:rPr lang="en-US" dirty="0"/>
            <a:t> </a:t>
          </a:r>
          <a:r>
            <a:rPr lang="en-US" dirty="0" err="1"/>
            <a:t>euismod</a:t>
          </a:r>
          <a:r>
            <a:rPr lang="en-US" dirty="0"/>
            <a:t> </a:t>
          </a:r>
          <a:r>
            <a:rPr lang="en-US" dirty="0" err="1"/>
            <a:t>tincidunt</a:t>
          </a:r>
          <a:r>
            <a:rPr lang="en-US" dirty="0"/>
            <a:t> </a:t>
          </a:r>
          <a:r>
            <a:rPr lang="en-US" dirty="0" err="1"/>
            <a:t>ut</a:t>
          </a:r>
          <a:r>
            <a:rPr lang="en-US" dirty="0"/>
            <a:t> </a:t>
          </a:r>
          <a:r>
            <a:rPr lang="en-US" dirty="0" err="1"/>
            <a:t>laoreet</a:t>
          </a:r>
          <a:r>
            <a:rPr lang="en-US" dirty="0"/>
            <a:t> dolore magna </a:t>
          </a:r>
          <a:r>
            <a:rPr lang="en-US" dirty="0" err="1"/>
            <a:t>aliquam</a:t>
          </a:r>
          <a:r>
            <a:rPr lang="en-US" dirty="0"/>
            <a:t> </a:t>
          </a:r>
          <a:r>
            <a:rPr lang="en-US" dirty="0" err="1"/>
            <a:t>erat</a:t>
          </a:r>
          <a:r>
            <a:rPr lang="en-US" dirty="0"/>
            <a:t> </a:t>
          </a:r>
          <a:r>
            <a:rPr lang="en-US" dirty="0" err="1"/>
            <a:t>volutpat</a:t>
          </a:r>
          <a:r>
            <a:rPr lang="en-US" dirty="0"/>
            <a:t>. Ut </a:t>
          </a:r>
          <a:r>
            <a:rPr lang="en-US" dirty="0" err="1"/>
            <a:t>wisi</a:t>
          </a:r>
          <a:r>
            <a:rPr lang="en-US" dirty="0"/>
            <a:t> </a:t>
          </a:r>
          <a:r>
            <a:rPr lang="en-US" dirty="0" err="1"/>
            <a:t>enim</a:t>
          </a:r>
          <a:r>
            <a:rPr lang="en-US" dirty="0"/>
            <a:t> ad minim </a:t>
          </a:r>
          <a:r>
            <a:rPr lang="en-US" dirty="0" err="1"/>
            <a:t>veniam</a:t>
          </a:r>
          <a:r>
            <a:rPr lang="en-US" dirty="0"/>
            <a:t>, </a:t>
          </a:r>
          <a:r>
            <a:rPr lang="en-US" dirty="0" err="1"/>
            <a:t>quis</a:t>
          </a:r>
          <a:r>
            <a:rPr lang="en-US" dirty="0"/>
            <a:t> </a:t>
          </a:r>
          <a:r>
            <a:rPr lang="en-US" dirty="0" err="1"/>
            <a:t>nostrue</a:t>
          </a:r>
          <a:endParaRPr lang="en-US" dirty="0"/>
        </a:p>
      </dgm:t>
    </dgm:pt>
    <dgm:pt modelId="{15D9CEFB-E2C0-3A49-A00A-FA10AF6AA791}" type="parTrans" cxnId="{4D6FDCCE-8133-BE4F-934B-E67EC55EAC12}">
      <dgm:prSet/>
      <dgm:spPr/>
      <dgm:t>
        <a:bodyPr/>
        <a:lstStyle/>
        <a:p>
          <a:endParaRPr lang="en-US"/>
        </a:p>
      </dgm:t>
    </dgm:pt>
    <dgm:pt modelId="{CF921EDA-7962-5C47-9D8C-E5A9132D31DB}" type="sibTrans" cxnId="{4D6FDCCE-8133-BE4F-934B-E67EC55EAC12}">
      <dgm:prSet/>
      <dgm:spPr/>
      <dgm:t>
        <a:bodyPr/>
        <a:lstStyle/>
        <a:p>
          <a:endParaRPr lang="en-US"/>
        </a:p>
      </dgm:t>
    </dgm:pt>
    <dgm:pt modelId="{6936970D-B121-0841-B22E-AD0A6BF31B6F}">
      <dgm:prSet custT="1"/>
      <dgm:spPr>
        <a:ln>
          <a:noFill/>
        </a:ln>
      </dgm:spPr>
      <dgm:t>
        <a:bodyPr lIns="216000" tIns="108000" rIns="216000" bIns="108000"/>
        <a:lstStyle/>
        <a:p>
          <a:pPr algn="just" rtl="0"/>
          <a:r>
            <a:rPr lang="en-US" sz="1400" dirty="0"/>
            <a:t>Lorem ipsum dolor sit </a:t>
          </a:r>
          <a:r>
            <a:rPr lang="en-US" sz="1400" dirty="0" err="1"/>
            <a:t>amet</a:t>
          </a:r>
          <a:r>
            <a:rPr lang="en-US" sz="1400" dirty="0"/>
            <a:t>, </a:t>
          </a:r>
          <a:r>
            <a:rPr lang="en-US" sz="1400" dirty="0" err="1"/>
            <a:t>consectetuer</a:t>
          </a:r>
          <a:r>
            <a:rPr lang="en-US" sz="1400" dirty="0"/>
            <a:t> </a:t>
          </a:r>
          <a:r>
            <a:rPr lang="en-US" sz="1400" dirty="0" err="1"/>
            <a:t>adipiscing</a:t>
          </a:r>
          <a:r>
            <a:rPr lang="en-US" sz="1400" dirty="0"/>
            <a:t> </a:t>
          </a:r>
          <a:r>
            <a:rPr lang="en-US" sz="1400" dirty="0" err="1"/>
            <a:t>elit</a:t>
          </a:r>
          <a:r>
            <a:rPr lang="en-US" sz="1400" dirty="0"/>
            <a:t>, sed diam </a:t>
          </a:r>
          <a:r>
            <a:rPr lang="en-US" sz="1400" dirty="0" err="1"/>
            <a:t>nonummy</a:t>
          </a:r>
          <a:r>
            <a:rPr lang="en-US" sz="1400" dirty="0"/>
            <a:t> </a:t>
          </a:r>
          <a:r>
            <a:rPr lang="en-US" sz="1400" dirty="0" err="1"/>
            <a:t>nibh</a:t>
          </a:r>
          <a:r>
            <a:rPr lang="en-US" sz="1400" dirty="0"/>
            <a:t> </a:t>
          </a:r>
          <a:r>
            <a:rPr lang="en-US" sz="1400" dirty="0" err="1"/>
            <a:t>euismod</a:t>
          </a:r>
          <a:r>
            <a:rPr lang="en-US" sz="1400" dirty="0"/>
            <a:t> </a:t>
          </a:r>
          <a:r>
            <a:rPr lang="en-US" sz="1400" dirty="0" err="1"/>
            <a:t>tincidunt</a:t>
          </a:r>
          <a:r>
            <a:rPr lang="en-US" sz="1400" dirty="0"/>
            <a:t> </a:t>
          </a:r>
          <a:r>
            <a:rPr lang="en-US" sz="1400" dirty="0" err="1"/>
            <a:t>ut</a:t>
          </a:r>
          <a:r>
            <a:rPr lang="en-US" sz="1400" dirty="0"/>
            <a:t> </a:t>
          </a:r>
          <a:r>
            <a:rPr lang="en-US" sz="1400" dirty="0" err="1"/>
            <a:t>laoreet</a:t>
          </a:r>
          <a:r>
            <a:rPr lang="en-US" sz="1400" dirty="0"/>
            <a:t> dolore magna </a:t>
          </a:r>
          <a:r>
            <a:rPr lang="en-US" sz="1400" dirty="0" err="1"/>
            <a:t>aliquam</a:t>
          </a:r>
          <a:r>
            <a:rPr lang="en-US" sz="1400" dirty="0"/>
            <a:t> </a:t>
          </a:r>
          <a:r>
            <a:rPr lang="en-US" sz="1400" dirty="0" err="1"/>
            <a:t>erat</a:t>
          </a:r>
          <a:r>
            <a:rPr lang="en-US" sz="1400" dirty="0"/>
            <a:t> </a:t>
          </a:r>
          <a:r>
            <a:rPr lang="en-US" sz="1400" dirty="0" err="1"/>
            <a:t>volutpat</a:t>
          </a:r>
          <a:r>
            <a:rPr lang="en-US" sz="1400" dirty="0"/>
            <a:t>. Ut </a:t>
          </a:r>
          <a:r>
            <a:rPr lang="en-US" sz="1400" dirty="0" err="1"/>
            <a:t>wisi</a:t>
          </a:r>
          <a:r>
            <a:rPr lang="en-US" sz="1400" dirty="0"/>
            <a:t> </a:t>
          </a:r>
          <a:r>
            <a:rPr lang="en-US" sz="1400" dirty="0" err="1"/>
            <a:t>enim</a:t>
          </a:r>
          <a:r>
            <a:rPr lang="en-US" sz="1400" dirty="0"/>
            <a:t> ad minim </a:t>
          </a:r>
          <a:r>
            <a:rPr lang="en-US" sz="1400" dirty="0" err="1"/>
            <a:t>veniam</a:t>
          </a:r>
          <a:r>
            <a:rPr lang="en-US" sz="1400" dirty="0"/>
            <a:t>, </a:t>
          </a:r>
          <a:r>
            <a:rPr lang="en-US" sz="1400" dirty="0" err="1"/>
            <a:t>quis</a:t>
          </a:r>
          <a:r>
            <a:rPr lang="en-US" sz="1400" dirty="0"/>
            <a:t> </a:t>
          </a:r>
          <a:r>
            <a:rPr lang="en-US" sz="1400" dirty="0" err="1"/>
            <a:t>nostrue</a:t>
          </a:r>
          <a:endParaRPr lang="en-US" sz="1400" dirty="0"/>
        </a:p>
      </dgm:t>
    </dgm:pt>
    <dgm:pt modelId="{2D506172-2A56-BC4F-AA48-9B8218D77CB9}" type="parTrans" cxnId="{261AADE0-1ABF-5140-8A2C-2F73F0A5BCB3}">
      <dgm:prSet/>
      <dgm:spPr/>
      <dgm:t>
        <a:bodyPr/>
        <a:lstStyle/>
        <a:p>
          <a:endParaRPr lang="en-US"/>
        </a:p>
      </dgm:t>
    </dgm:pt>
    <dgm:pt modelId="{9F46F122-7FC2-0149-A719-599B30481A72}" type="sibTrans" cxnId="{261AADE0-1ABF-5140-8A2C-2F73F0A5BCB3}">
      <dgm:prSet/>
      <dgm:spPr/>
      <dgm:t>
        <a:bodyPr/>
        <a:lstStyle/>
        <a:p>
          <a:endParaRPr lang="en-US"/>
        </a:p>
      </dgm:t>
    </dgm:pt>
    <dgm:pt modelId="{6156D58E-8B67-994B-92AE-9310BE23713E}" type="pres">
      <dgm:prSet presAssocID="{83892E57-2F81-D441-AF4E-14F2DDB898BF}" presName="Name0" presStyleCnt="0">
        <dgm:presLayoutVars>
          <dgm:chMax val="7"/>
          <dgm:chPref val="7"/>
          <dgm:dir/>
        </dgm:presLayoutVars>
      </dgm:prSet>
      <dgm:spPr/>
    </dgm:pt>
    <dgm:pt modelId="{7CC5909C-0A89-5B43-A7BC-66930C6BA54B}" type="pres">
      <dgm:prSet presAssocID="{83892E57-2F81-D441-AF4E-14F2DDB898BF}" presName="Name1" presStyleCnt="0"/>
      <dgm:spPr/>
    </dgm:pt>
    <dgm:pt modelId="{494A7024-890C-A341-8A34-C424420731CC}" type="pres">
      <dgm:prSet presAssocID="{83892E57-2F81-D441-AF4E-14F2DDB898BF}" presName="cycle" presStyleCnt="0"/>
      <dgm:spPr/>
    </dgm:pt>
    <dgm:pt modelId="{A1AF9509-C1EB-6D41-B523-24303DCD94A7}" type="pres">
      <dgm:prSet presAssocID="{83892E57-2F81-D441-AF4E-14F2DDB898BF}" presName="srcNode" presStyleLbl="node1" presStyleIdx="0" presStyleCnt="4"/>
      <dgm:spPr/>
    </dgm:pt>
    <dgm:pt modelId="{426F5D93-E391-4749-AEDD-D81BCB872A43}" type="pres">
      <dgm:prSet presAssocID="{83892E57-2F81-D441-AF4E-14F2DDB898BF}" presName="conn" presStyleLbl="parChTrans1D2" presStyleIdx="0" presStyleCnt="1" custScaleX="108976" custScaleY="80090" custLinFactNeighborX="-332" custLinFactNeighborY="207"/>
      <dgm:spPr/>
    </dgm:pt>
    <dgm:pt modelId="{D39AE233-58AE-014C-947E-96EF4508D926}" type="pres">
      <dgm:prSet presAssocID="{83892E57-2F81-D441-AF4E-14F2DDB898BF}" presName="extraNode" presStyleLbl="node1" presStyleIdx="0" presStyleCnt="4"/>
      <dgm:spPr/>
    </dgm:pt>
    <dgm:pt modelId="{DBCF3C21-3E93-1048-86D4-380D905DF867}" type="pres">
      <dgm:prSet presAssocID="{83892E57-2F81-D441-AF4E-14F2DDB898BF}" presName="dstNode" presStyleLbl="node1" presStyleIdx="0" presStyleCnt="4"/>
      <dgm:spPr/>
    </dgm:pt>
    <dgm:pt modelId="{A2BAE791-98F1-ED43-B109-155056CA4275}" type="pres">
      <dgm:prSet presAssocID="{03577549-52B3-8040-8F9E-6240B34D40DA}" presName="text_1" presStyleLbl="node1" presStyleIdx="0" presStyleCnt="4" custAng="0" custScaleX="72593" custLinFactNeighborX="-2750">
        <dgm:presLayoutVars>
          <dgm:bulletEnabled val="1"/>
        </dgm:presLayoutVars>
      </dgm:prSet>
      <dgm:spPr>
        <a:prstGeom prst="roundRect">
          <a:avLst/>
        </a:prstGeom>
      </dgm:spPr>
    </dgm:pt>
    <dgm:pt modelId="{E82D3882-23F6-7F41-923D-33615308EE84}" type="pres">
      <dgm:prSet presAssocID="{03577549-52B3-8040-8F9E-6240B34D40DA}" presName="accent_1" presStyleCnt="0"/>
      <dgm:spPr/>
    </dgm:pt>
    <dgm:pt modelId="{35B78F4C-4C37-7E42-8D7D-A39E4E0E591E}" type="pres">
      <dgm:prSet presAssocID="{03577549-52B3-8040-8F9E-6240B34D40DA}" presName="accentRepeatNode" presStyleLbl="solidFgAcc1" presStyleIdx="0" presStyleCnt="4" custLinFactNeighborX="-17323" custLinFactNeighborY="1398"/>
      <dgm:spPr>
        <a:solidFill>
          <a:schemeClr val="accent2"/>
        </a:solidFill>
        <a:ln>
          <a:noFill/>
        </a:ln>
      </dgm:spPr>
    </dgm:pt>
    <dgm:pt modelId="{0D827FDF-7482-7849-AA28-AE704F006506}" type="pres">
      <dgm:prSet presAssocID="{BE89BAB0-EE10-DB43-AEBC-1FB8124C3431}" presName="text_2" presStyleLbl="node1" presStyleIdx="1" presStyleCnt="4" custScaleX="77234" custLinFactNeighborX="4413">
        <dgm:presLayoutVars>
          <dgm:bulletEnabled val="1"/>
        </dgm:presLayoutVars>
      </dgm:prSet>
      <dgm:spPr>
        <a:prstGeom prst="roundRect">
          <a:avLst/>
        </a:prstGeom>
      </dgm:spPr>
    </dgm:pt>
    <dgm:pt modelId="{2B4A1F46-E2EC-BE40-87D3-E1257D11BC8E}" type="pres">
      <dgm:prSet presAssocID="{BE89BAB0-EE10-DB43-AEBC-1FB8124C3431}" presName="accent_2" presStyleCnt="0"/>
      <dgm:spPr/>
    </dgm:pt>
    <dgm:pt modelId="{4C0DCDB3-AD80-C74C-8490-A518ED35AF5F}" type="pres">
      <dgm:prSet presAssocID="{BE89BAB0-EE10-DB43-AEBC-1FB8124C3431}" presName="accentRepeatNode" presStyleLbl="solidFgAcc1" presStyleIdx="1" presStyleCnt="4" custLinFactNeighborX="24514" custLinFactNeighborY="1042"/>
      <dgm:spPr>
        <a:solidFill>
          <a:schemeClr val="accent2"/>
        </a:solidFill>
        <a:ln>
          <a:noFill/>
        </a:ln>
      </dgm:spPr>
    </dgm:pt>
    <dgm:pt modelId="{026FD997-A0B3-B24D-B93F-B385A9BE8DC5}" type="pres">
      <dgm:prSet presAssocID="{9F4A2288-5CFB-6F46-BB4D-E94D0C834987}" presName="text_3" presStyleLbl="node1" presStyleIdx="2" presStyleCnt="4" custScaleX="77234" custLinFactNeighborX="4430">
        <dgm:presLayoutVars>
          <dgm:bulletEnabled val="1"/>
        </dgm:presLayoutVars>
      </dgm:prSet>
      <dgm:spPr>
        <a:prstGeom prst="roundRect">
          <a:avLst/>
        </a:prstGeom>
      </dgm:spPr>
    </dgm:pt>
    <dgm:pt modelId="{1F5C2C94-A088-0C4C-B2FF-E6BD2D00AC03}" type="pres">
      <dgm:prSet presAssocID="{9F4A2288-5CFB-6F46-BB4D-E94D0C834987}" presName="accent_3" presStyleCnt="0"/>
      <dgm:spPr/>
    </dgm:pt>
    <dgm:pt modelId="{20FD00BF-D9D3-9F47-8239-DDADC0253965}" type="pres">
      <dgm:prSet presAssocID="{9F4A2288-5CFB-6F46-BB4D-E94D0C834987}" presName="accentRepeatNode" presStyleLbl="solidFgAcc1" presStyleIdx="2" presStyleCnt="4" custLinFactNeighborX="31639" custLinFactNeighborY="2136"/>
      <dgm:spPr>
        <a:solidFill>
          <a:schemeClr val="accent2"/>
        </a:solidFill>
        <a:ln>
          <a:noFill/>
        </a:ln>
      </dgm:spPr>
    </dgm:pt>
    <dgm:pt modelId="{444F9789-44C8-E143-A24D-F3B002B97DE4}" type="pres">
      <dgm:prSet presAssocID="{6936970D-B121-0841-B22E-AD0A6BF31B6F}" presName="text_4" presStyleLbl="node1" presStyleIdx="3" presStyleCnt="4" custScaleX="72593" custLinFactNeighborX="-2762">
        <dgm:presLayoutVars>
          <dgm:bulletEnabled val="1"/>
        </dgm:presLayoutVars>
      </dgm:prSet>
      <dgm:spPr>
        <a:prstGeom prst="roundRect">
          <a:avLst/>
        </a:prstGeom>
      </dgm:spPr>
    </dgm:pt>
    <dgm:pt modelId="{1A66022B-8B29-C541-A494-181022F2E2A7}" type="pres">
      <dgm:prSet presAssocID="{6936970D-B121-0841-B22E-AD0A6BF31B6F}" presName="accent_4" presStyleCnt="0"/>
      <dgm:spPr/>
    </dgm:pt>
    <dgm:pt modelId="{49EBD869-2702-034C-BF98-97E9965705B0}" type="pres">
      <dgm:prSet presAssocID="{6936970D-B121-0841-B22E-AD0A6BF31B6F}" presName="accentRepeatNode" presStyleLbl="solidFgAcc1" presStyleIdx="3" presStyleCnt="4" custLinFactNeighborX="-15442"/>
      <dgm:spPr>
        <a:solidFill>
          <a:schemeClr val="accent2"/>
        </a:solidFill>
        <a:ln>
          <a:noFill/>
        </a:ln>
      </dgm:spPr>
    </dgm:pt>
  </dgm:ptLst>
  <dgm:cxnLst>
    <dgm:cxn modelId="{8C842E01-E029-0E4E-8317-57ABAD6573D4}" type="presOf" srcId="{03577549-52B3-8040-8F9E-6240B34D40DA}" destId="{A2BAE791-98F1-ED43-B109-155056CA4275}" srcOrd="0" destOrd="0" presId="urn:microsoft.com/office/officeart/2008/layout/VerticalCurvedList"/>
    <dgm:cxn modelId="{A4E9070D-6A0A-FC4D-AD90-6109D969B097}" type="presOf" srcId="{9F4A2288-5CFB-6F46-BB4D-E94D0C834987}" destId="{026FD997-A0B3-B24D-B93F-B385A9BE8DC5}" srcOrd="0" destOrd="0" presId="urn:microsoft.com/office/officeart/2008/layout/VerticalCurvedList"/>
    <dgm:cxn modelId="{085C5F74-8974-D846-AF9F-9FDBB54D7674}" srcId="{83892E57-2F81-D441-AF4E-14F2DDB898BF}" destId="{03577549-52B3-8040-8F9E-6240B34D40DA}" srcOrd="0" destOrd="0" parTransId="{90A50384-D14D-704E-B4AD-483F7E634BE2}" sibTransId="{C56892BC-B517-494E-9C61-3EF33C916157}"/>
    <dgm:cxn modelId="{FBF06B78-E282-4E45-B7EC-89DC56F8B12A}" srcId="{83892E57-2F81-D441-AF4E-14F2DDB898BF}" destId="{BE89BAB0-EE10-DB43-AEBC-1FB8124C3431}" srcOrd="1" destOrd="0" parTransId="{05CB85A0-F2C7-6A4E-97B7-61BFB04EEE33}" sibTransId="{52C1822A-F690-7F43-B290-B027F1392577}"/>
    <dgm:cxn modelId="{EBA93689-2A8A-D343-93D2-BEF54DAE8A4D}" type="presOf" srcId="{6936970D-B121-0841-B22E-AD0A6BF31B6F}" destId="{444F9789-44C8-E143-A24D-F3B002B97DE4}" srcOrd="0" destOrd="0" presId="urn:microsoft.com/office/officeart/2008/layout/VerticalCurvedList"/>
    <dgm:cxn modelId="{D8D03794-CFC7-2546-A296-2B1F5926D9BC}" type="presOf" srcId="{C56892BC-B517-494E-9C61-3EF33C916157}" destId="{426F5D93-E391-4749-AEDD-D81BCB872A43}" srcOrd="0" destOrd="0" presId="urn:microsoft.com/office/officeart/2008/layout/VerticalCurvedList"/>
    <dgm:cxn modelId="{C731ED99-0265-F248-8CF5-5A49E05A6995}" type="presOf" srcId="{83892E57-2F81-D441-AF4E-14F2DDB898BF}" destId="{6156D58E-8B67-994B-92AE-9310BE23713E}" srcOrd="0" destOrd="0" presId="urn:microsoft.com/office/officeart/2008/layout/VerticalCurvedList"/>
    <dgm:cxn modelId="{4D6FDCCE-8133-BE4F-934B-E67EC55EAC12}" srcId="{83892E57-2F81-D441-AF4E-14F2DDB898BF}" destId="{9F4A2288-5CFB-6F46-BB4D-E94D0C834987}" srcOrd="2" destOrd="0" parTransId="{15D9CEFB-E2C0-3A49-A00A-FA10AF6AA791}" sibTransId="{CF921EDA-7962-5C47-9D8C-E5A9132D31DB}"/>
    <dgm:cxn modelId="{A47481D9-6A5B-9D47-A61B-C974940D057A}" type="presOf" srcId="{BE89BAB0-EE10-DB43-AEBC-1FB8124C3431}" destId="{0D827FDF-7482-7849-AA28-AE704F006506}" srcOrd="0" destOrd="0" presId="urn:microsoft.com/office/officeart/2008/layout/VerticalCurvedList"/>
    <dgm:cxn modelId="{261AADE0-1ABF-5140-8A2C-2F73F0A5BCB3}" srcId="{83892E57-2F81-D441-AF4E-14F2DDB898BF}" destId="{6936970D-B121-0841-B22E-AD0A6BF31B6F}" srcOrd="3" destOrd="0" parTransId="{2D506172-2A56-BC4F-AA48-9B8218D77CB9}" sibTransId="{9F46F122-7FC2-0149-A719-599B30481A72}"/>
    <dgm:cxn modelId="{1933EDD1-A293-1A4F-B1DC-D2E0A12C1F3C}" type="presParOf" srcId="{6156D58E-8B67-994B-92AE-9310BE23713E}" destId="{7CC5909C-0A89-5B43-A7BC-66930C6BA54B}" srcOrd="0" destOrd="0" presId="urn:microsoft.com/office/officeart/2008/layout/VerticalCurvedList"/>
    <dgm:cxn modelId="{59236FC4-CD20-5545-ACD0-51057ACEE4F9}" type="presParOf" srcId="{7CC5909C-0A89-5B43-A7BC-66930C6BA54B}" destId="{494A7024-890C-A341-8A34-C424420731CC}" srcOrd="0" destOrd="0" presId="urn:microsoft.com/office/officeart/2008/layout/VerticalCurvedList"/>
    <dgm:cxn modelId="{A12CE25D-B926-4B48-8DD1-4D2CFE9C4394}" type="presParOf" srcId="{494A7024-890C-A341-8A34-C424420731CC}" destId="{A1AF9509-C1EB-6D41-B523-24303DCD94A7}" srcOrd="0" destOrd="0" presId="urn:microsoft.com/office/officeart/2008/layout/VerticalCurvedList"/>
    <dgm:cxn modelId="{F3481B19-29F5-B842-B930-F5ECD32EFF79}" type="presParOf" srcId="{494A7024-890C-A341-8A34-C424420731CC}" destId="{426F5D93-E391-4749-AEDD-D81BCB872A43}" srcOrd="1" destOrd="0" presId="urn:microsoft.com/office/officeart/2008/layout/VerticalCurvedList"/>
    <dgm:cxn modelId="{99CEDE6A-7963-BC42-9E0F-F305D0E8A2E2}" type="presParOf" srcId="{494A7024-890C-A341-8A34-C424420731CC}" destId="{D39AE233-58AE-014C-947E-96EF4508D926}" srcOrd="2" destOrd="0" presId="urn:microsoft.com/office/officeart/2008/layout/VerticalCurvedList"/>
    <dgm:cxn modelId="{C482BD4D-28DD-F746-93A1-48A6445BBC55}" type="presParOf" srcId="{494A7024-890C-A341-8A34-C424420731CC}" destId="{DBCF3C21-3E93-1048-86D4-380D905DF867}" srcOrd="3" destOrd="0" presId="urn:microsoft.com/office/officeart/2008/layout/VerticalCurvedList"/>
    <dgm:cxn modelId="{7B095194-BF05-0C4C-81C6-D12881D44B4B}" type="presParOf" srcId="{7CC5909C-0A89-5B43-A7BC-66930C6BA54B}" destId="{A2BAE791-98F1-ED43-B109-155056CA4275}" srcOrd="1" destOrd="0" presId="urn:microsoft.com/office/officeart/2008/layout/VerticalCurvedList"/>
    <dgm:cxn modelId="{E2A20821-DED6-BC44-B478-6729D88E2EE4}" type="presParOf" srcId="{7CC5909C-0A89-5B43-A7BC-66930C6BA54B}" destId="{E82D3882-23F6-7F41-923D-33615308EE84}" srcOrd="2" destOrd="0" presId="urn:microsoft.com/office/officeart/2008/layout/VerticalCurvedList"/>
    <dgm:cxn modelId="{B974481B-5E19-D74E-B7C6-4B7F5F47558D}" type="presParOf" srcId="{E82D3882-23F6-7F41-923D-33615308EE84}" destId="{35B78F4C-4C37-7E42-8D7D-A39E4E0E591E}" srcOrd="0" destOrd="0" presId="urn:microsoft.com/office/officeart/2008/layout/VerticalCurvedList"/>
    <dgm:cxn modelId="{6ABFBCD3-DA30-0B4A-9FB5-CDA82B65C051}" type="presParOf" srcId="{7CC5909C-0A89-5B43-A7BC-66930C6BA54B}" destId="{0D827FDF-7482-7849-AA28-AE704F006506}" srcOrd="3" destOrd="0" presId="urn:microsoft.com/office/officeart/2008/layout/VerticalCurvedList"/>
    <dgm:cxn modelId="{5F794741-7890-2749-AFAF-B385410E51EC}" type="presParOf" srcId="{7CC5909C-0A89-5B43-A7BC-66930C6BA54B}" destId="{2B4A1F46-E2EC-BE40-87D3-E1257D11BC8E}" srcOrd="4" destOrd="0" presId="urn:microsoft.com/office/officeart/2008/layout/VerticalCurvedList"/>
    <dgm:cxn modelId="{4E25FE64-F5F4-414F-93E3-86DB93A1716A}" type="presParOf" srcId="{2B4A1F46-E2EC-BE40-87D3-E1257D11BC8E}" destId="{4C0DCDB3-AD80-C74C-8490-A518ED35AF5F}" srcOrd="0" destOrd="0" presId="urn:microsoft.com/office/officeart/2008/layout/VerticalCurvedList"/>
    <dgm:cxn modelId="{117C0C95-1598-AB49-943D-2FF0A4A80809}" type="presParOf" srcId="{7CC5909C-0A89-5B43-A7BC-66930C6BA54B}" destId="{026FD997-A0B3-B24D-B93F-B385A9BE8DC5}" srcOrd="5" destOrd="0" presId="urn:microsoft.com/office/officeart/2008/layout/VerticalCurvedList"/>
    <dgm:cxn modelId="{E1F4B70F-BC97-E24F-8E0C-82341682E18C}" type="presParOf" srcId="{7CC5909C-0A89-5B43-A7BC-66930C6BA54B}" destId="{1F5C2C94-A088-0C4C-B2FF-E6BD2D00AC03}" srcOrd="6" destOrd="0" presId="urn:microsoft.com/office/officeart/2008/layout/VerticalCurvedList"/>
    <dgm:cxn modelId="{7C20421F-6BCA-1747-AE01-464244062B26}" type="presParOf" srcId="{1F5C2C94-A088-0C4C-B2FF-E6BD2D00AC03}" destId="{20FD00BF-D9D3-9F47-8239-DDADC0253965}" srcOrd="0" destOrd="0" presId="urn:microsoft.com/office/officeart/2008/layout/VerticalCurvedList"/>
    <dgm:cxn modelId="{349E2973-04F3-314E-82E1-EE979C8049E4}" type="presParOf" srcId="{7CC5909C-0A89-5B43-A7BC-66930C6BA54B}" destId="{444F9789-44C8-E143-A24D-F3B002B97DE4}" srcOrd="7" destOrd="0" presId="urn:microsoft.com/office/officeart/2008/layout/VerticalCurvedList"/>
    <dgm:cxn modelId="{56F149E3-A0B1-F94C-9218-957BBE6CB1CA}" type="presParOf" srcId="{7CC5909C-0A89-5B43-A7BC-66930C6BA54B}" destId="{1A66022B-8B29-C541-A494-181022F2E2A7}" srcOrd="8" destOrd="0" presId="urn:microsoft.com/office/officeart/2008/layout/VerticalCurvedList"/>
    <dgm:cxn modelId="{9E896520-5BB9-3A44-B37B-2EF47751C91B}" type="presParOf" srcId="{1A66022B-8B29-C541-A494-181022F2E2A7}" destId="{49EBD869-2702-034C-BF98-97E9965705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AB84C-A2B4-4149-A612-D527CAFBBFF5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A86607ED-E110-8941-9401-88D7822CEE8E}">
      <dgm:prSet phldrT="[Text]" custT="1"/>
      <dgm:spPr>
        <a:noFill/>
        <a:ln>
          <a:noFill/>
        </a:ln>
      </dgm:spPr>
      <dgm:t>
        <a:bodyPr lIns="0" tIns="0" rIns="0" bIns="0" anchor="ctr"/>
        <a:lstStyle/>
        <a:p>
          <a:pPr algn="l" rtl="0"/>
          <a:r>
            <a:rPr lang="en-US" sz="18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400" dirty="0">
              <a:solidFill>
                <a:schemeClr val="accent3"/>
              </a:solidFill>
            </a:rPr>
          </a:br>
          <a:r>
            <a:rPr lang="en-US" sz="1200" dirty="0">
              <a:solidFill>
                <a:schemeClr val="accent3"/>
              </a:solidFill>
            </a:rPr>
            <a:t>Lorem ipsum dolor sit </a:t>
          </a:r>
          <a:r>
            <a:rPr lang="en-US" sz="1200" dirty="0" err="1">
              <a:solidFill>
                <a:schemeClr val="accent3"/>
              </a:solidFill>
            </a:rPr>
            <a:t>amet</a:t>
          </a:r>
          <a:r>
            <a:rPr lang="en-US" sz="1200" dirty="0">
              <a:solidFill>
                <a:schemeClr val="accent3"/>
              </a:solidFill>
            </a:rPr>
            <a:t>, </a:t>
          </a:r>
          <a:r>
            <a:rPr lang="en-US" sz="1200" dirty="0" err="1">
              <a:solidFill>
                <a:schemeClr val="accent3"/>
              </a:solidFill>
            </a:rPr>
            <a:t>consectetuer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adipiscing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elit</a:t>
          </a:r>
          <a:r>
            <a:rPr lang="en-US" sz="1200" dirty="0">
              <a:solidFill>
                <a:schemeClr val="accent3"/>
              </a:solidFill>
            </a:rPr>
            <a:t>, sed diam </a:t>
          </a:r>
          <a:r>
            <a:rPr lang="en-US" sz="1200" dirty="0" err="1">
              <a:solidFill>
                <a:schemeClr val="accent3"/>
              </a:solidFill>
            </a:rPr>
            <a:t>nonummy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nibh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euismod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tincidunt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ut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laoreet</a:t>
          </a:r>
          <a:r>
            <a:rPr lang="en-US" sz="1200" dirty="0">
              <a:solidFill>
                <a:schemeClr val="accent3"/>
              </a:solidFill>
            </a:rPr>
            <a:t> dolore magna </a:t>
          </a:r>
          <a:r>
            <a:rPr lang="en-US" sz="1200" dirty="0" err="1">
              <a:solidFill>
                <a:schemeClr val="accent3"/>
              </a:solidFill>
            </a:rPr>
            <a:t>aliquam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erat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volutpat</a:t>
          </a:r>
          <a:r>
            <a:rPr lang="en-US" sz="1200" dirty="0">
              <a:solidFill>
                <a:schemeClr val="accent3"/>
              </a:solidFill>
            </a:rPr>
            <a:t>.</a:t>
          </a:r>
          <a:endParaRPr lang="en-US" sz="1400" dirty="0">
            <a:solidFill>
              <a:schemeClr val="accent3"/>
            </a:solidFill>
          </a:endParaRPr>
        </a:p>
      </dgm:t>
    </dgm:pt>
    <dgm:pt modelId="{1B389CA8-48CF-3F4B-94E4-E98180927370}" type="parTrans" cxnId="{AEAD1D18-3759-0C4D-997D-6084C479AE1E}">
      <dgm:prSet/>
      <dgm:spPr/>
      <dgm:t>
        <a:bodyPr/>
        <a:lstStyle/>
        <a:p>
          <a:endParaRPr lang="en-US"/>
        </a:p>
      </dgm:t>
    </dgm:pt>
    <dgm:pt modelId="{54C154B1-CB74-DA46-8E91-8C00E1A054C9}" type="sibTrans" cxnId="{AEAD1D18-3759-0C4D-997D-6084C479AE1E}">
      <dgm:prSet/>
      <dgm:spPr/>
      <dgm:t>
        <a:bodyPr/>
        <a:lstStyle/>
        <a:p>
          <a:endParaRPr lang="en-US"/>
        </a:p>
      </dgm:t>
    </dgm:pt>
    <dgm:pt modelId="{8916D8C7-CEE7-5547-9FA7-DAB21CCBCFFB}">
      <dgm:prSet phldrT="[Text]" custT="1"/>
      <dgm:spPr>
        <a:noFill/>
        <a:ln>
          <a:noFill/>
        </a:ln>
      </dgm:spPr>
      <dgm:t>
        <a:bodyPr lIns="0" tIns="0" rIns="0" bIns="0"/>
        <a:lstStyle/>
        <a:p>
          <a:pPr algn="l"/>
          <a:r>
            <a:rPr lang="en-US" sz="18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400" dirty="0">
              <a:solidFill>
                <a:schemeClr val="accent3"/>
              </a:solidFill>
            </a:rPr>
          </a:br>
          <a:r>
            <a:rPr lang="en-US" sz="1200" dirty="0">
              <a:solidFill>
                <a:schemeClr val="accent3"/>
              </a:solidFill>
            </a:rPr>
            <a:t>Lorem ipsum dolor sit </a:t>
          </a:r>
          <a:r>
            <a:rPr lang="en-US" sz="1200" dirty="0" err="1">
              <a:solidFill>
                <a:schemeClr val="accent3"/>
              </a:solidFill>
            </a:rPr>
            <a:t>amet</a:t>
          </a:r>
          <a:r>
            <a:rPr lang="en-US" sz="1200" dirty="0">
              <a:solidFill>
                <a:schemeClr val="accent3"/>
              </a:solidFill>
            </a:rPr>
            <a:t>, </a:t>
          </a:r>
          <a:r>
            <a:rPr lang="en-US" sz="1200" dirty="0" err="1">
              <a:solidFill>
                <a:schemeClr val="accent3"/>
              </a:solidFill>
            </a:rPr>
            <a:t>consectetuer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adipiscing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elit</a:t>
          </a:r>
          <a:r>
            <a:rPr lang="en-US" sz="1200" dirty="0">
              <a:solidFill>
                <a:schemeClr val="accent3"/>
              </a:solidFill>
            </a:rPr>
            <a:t>, sed diam </a:t>
          </a:r>
          <a:r>
            <a:rPr lang="en-US" sz="1200" dirty="0" err="1">
              <a:solidFill>
                <a:schemeClr val="accent3"/>
              </a:solidFill>
            </a:rPr>
            <a:t>nonummy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nibh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euismod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tincidunt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ut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laoreet</a:t>
          </a:r>
          <a:r>
            <a:rPr lang="en-US" sz="1200" dirty="0">
              <a:solidFill>
                <a:schemeClr val="accent3"/>
              </a:solidFill>
            </a:rPr>
            <a:t> dolore magna </a:t>
          </a:r>
          <a:r>
            <a:rPr lang="en-US" sz="1200" dirty="0" err="1">
              <a:solidFill>
                <a:schemeClr val="accent3"/>
              </a:solidFill>
            </a:rPr>
            <a:t>aliquam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erat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volutpat</a:t>
          </a:r>
          <a:r>
            <a:rPr lang="en-US" sz="1200" dirty="0">
              <a:solidFill>
                <a:schemeClr val="accent3"/>
              </a:solidFill>
            </a:rPr>
            <a:t>.</a:t>
          </a:r>
          <a:endParaRPr lang="en-US" sz="1400" dirty="0"/>
        </a:p>
      </dgm:t>
    </dgm:pt>
    <dgm:pt modelId="{619B2DC6-E4FF-3F41-A7D4-E8B36ED120E6}" type="parTrans" cxnId="{17D14A9D-4690-364E-8049-E1600ED6BE5E}">
      <dgm:prSet/>
      <dgm:spPr/>
      <dgm:t>
        <a:bodyPr/>
        <a:lstStyle/>
        <a:p>
          <a:endParaRPr lang="en-US"/>
        </a:p>
      </dgm:t>
    </dgm:pt>
    <dgm:pt modelId="{0ED9E4A4-FC1B-9A4D-BBC1-0157022E2EF8}" type="sibTrans" cxnId="{17D14A9D-4690-364E-8049-E1600ED6BE5E}">
      <dgm:prSet/>
      <dgm:spPr/>
      <dgm:t>
        <a:bodyPr/>
        <a:lstStyle/>
        <a:p>
          <a:endParaRPr lang="en-US"/>
        </a:p>
      </dgm:t>
    </dgm:pt>
    <dgm:pt modelId="{58D4AE1D-75A8-1342-A73F-182D07406FBA}">
      <dgm:prSet phldrT="[Text]" custT="1"/>
      <dgm:spPr>
        <a:noFill/>
        <a:ln>
          <a:noFill/>
        </a:ln>
      </dgm:spPr>
      <dgm:t>
        <a:bodyPr lIns="0" tIns="0" rIns="0" bIns="0"/>
        <a:lstStyle/>
        <a:p>
          <a:pPr algn="l"/>
          <a:r>
            <a:rPr lang="en-US" sz="18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200" dirty="0">
              <a:solidFill>
                <a:schemeClr val="accent3"/>
              </a:solidFill>
            </a:rPr>
          </a:br>
          <a:r>
            <a:rPr lang="en-US" sz="1200" dirty="0">
              <a:solidFill>
                <a:schemeClr val="accent3"/>
              </a:solidFill>
            </a:rPr>
            <a:t>Lorem ipsum dolor sit </a:t>
          </a:r>
          <a:r>
            <a:rPr lang="en-US" sz="1200" dirty="0" err="1">
              <a:solidFill>
                <a:schemeClr val="accent3"/>
              </a:solidFill>
            </a:rPr>
            <a:t>amet</a:t>
          </a:r>
          <a:r>
            <a:rPr lang="en-US" sz="1200" dirty="0">
              <a:solidFill>
                <a:schemeClr val="accent3"/>
              </a:solidFill>
            </a:rPr>
            <a:t>, </a:t>
          </a:r>
          <a:r>
            <a:rPr lang="en-US" sz="1200" dirty="0" err="1">
              <a:solidFill>
                <a:schemeClr val="accent3"/>
              </a:solidFill>
            </a:rPr>
            <a:t>consectetuer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adipiscing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elit</a:t>
          </a:r>
          <a:r>
            <a:rPr lang="en-US" sz="1200" dirty="0">
              <a:solidFill>
                <a:schemeClr val="accent3"/>
              </a:solidFill>
            </a:rPr>
            <a:t>, sed diam </a:t>
          </a:r>
          <a:r>
            <a:rPr lang="en-US" sz="1200" dirty="0" err="1">
              <a:solidFill>
                <a:schemeClr val="accent3"/>
              </a:solidFill>
            </a:rPr>
            <a:t>nonummy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nibh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euismod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tincidunt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ut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laoreet</a:t>
          </a:r>
          <a:r>
            <a:rPr lang="en-US" sz="1200" dirty="0">
              <a:solidFill>
                <a:schemeClr val="accent3"/>
              </a:solidFill>
            </a:rPr>
            <a:t> dolore magna </a:t>
          </a:r>
          <a:r>
            <a:rPr lang="en-US" sz="1200" dirty="0" err="1">
              <a:solidFill>
                <a:schemeClr val="accent3"/>
              </a:solidFill>
            </a:rPr>
            <a:t>aliquam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erat</a:t>
          </a:r>
          <a:r>
            <a:rPr lang="en-US" sz="1200" dirty="0">
              <a:solidFill>
                <a:schemeClr val="accent3"/>
              </a:solidFill>
            </a:rPr>
            <a:t> </a:t>
          </a:r>
          <a:r>
            <a:rPr lang="en-US" sz="1200" dirty="0" err="1">
              <a:solidFill>
                <a:schemeClr val="accent3"/>
              </a:solidFill>
            </a:rPr>
            <a:t>volutpat</a:t>
          </a:r>
          <a:r>
            <a:rPr lang="en-US" sz="1200" dirty="0">
              <a:solidFill>
                <a:schemeClr val="accent3"/>
              </a:solidFill>
            </a:rPr>
            <a:t>.</a:t>
          </a:r>
          <a:endParaRPr lang="en-US" sz="1200" dirty="0"/>
        </a:p>
      </dgm:t>
    </dgm:pt>
    <dgm:pt modelId="{620F5CE1-1A32-924A-9A65-7B8926EED5F5}" type="parTrans" cxnId="{B0AA0990-5E25-4F47-8E85-3303A44C56B7}">
      <dgm:prSet/>
      <dgm:spPr/>
      <dgm:t>
        <a:bodyPr/>
        <a:lstStyle/>
        <a:p>
          <a:endParaRPr lang="en-US"/>
        </a:p>
      </dgm:t>
    </dgm:pt>
    <dgm:pt modelId="{326A431B-1ADD-4448-8FDC-6CFC22D56812}" type="sibTrans" cxnId="{B0AA0990-5E25-4F47-8E85-3303A44C56B7}">
      <dgm:prSet/>
      <dgm:spPr/>
      <dgm:t>
        <a:bodyPr/>
        <a:lstStyle/>
        <a:p>
          <a:endParaRPr lang="en-US"/>
        </a:p>
      </dgm:t>
    </dgm:pt>
    <dgm:pt modelId="{A3A0E1DB-88A8-7243-B627-C9C5713378D6}" type="pres">
      <dgm:prSet presAssocID="{C8AAB84C-A2B4-4149-A612-D527CAFBBFF5}" presName="linearFlow" presStyleCnt="0">
        <dgm:presLayoutVars>
          <dgm:dir/>
          <dgm:resizeHandles val="exact"/>
        </dgm:presLayoutVars>
      </dgm:prSet>
      <dgm:spPr/>
    </dgm:pt>
    <dgm:pt modelId="{5A936762-2A0E-1C48-9C0E-8ADCECA806B0}" type="pres">
      <dgm:prSet presAssocID="{A86607ED-E110-8941-9401-88D7822CEE8E}" presName="composite" presStyleCnt="0"/>
      <dgm:spPr/>
    </dgm:pt>
    <dgm:pt modelId="{766FAB91-1476-2443-8B5D-EFCAAA3E2BB8}" type="pres">
      <dgm:prSet presAssocID="{A86607ED-E110-8941-9401-88D7822CEE8E}" presName="imgShp" presStyleLbl="fgImgPlace1" presStyleIdx="0" presStyleCnt="3" custLinFactNeighborX="-8590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31958DC-294C-3E47-9153-318BB86747A6}" type="pres">
      <dgm:prSet presAssocID="{A86607ED-E110-8941-9401-88D7822CEE8E}" presName="txShp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CEE67C4-422F-9C4B-A091-4FDF309B72FB}" type="pres">
      <dgm:prSet presAssocID="{54C154B1-CB74-DA46-8E91-8C00E1A054C9}" presName="spacing" presStyleCnt="0"/>
      <dgm:spPr/>
    </dgm:pt>
    <dgm:pt modelId="{02075F00-D7F1-B746-8680-C917355E28F8}" type="pres">
      <dgm:prSet presAssocID="{8916D8C7-CEE7-5547-9FA7-DAB21CCBCFFB}" presName="composite" presStyleCnt="0"/>
      <dgm:spPr/>
    </dgm:pt>
    <dgm:pt modelId="{B9617C1B-E9D4-1847-8089-7BF2F6483C08}" type="pres">
      <dgm:prSet presAssocID="{8916D8C7-CEE7-5547-9FA7-DAB21CCBCFFB}" presName="imgShp" presStyleLbl="fgImgPlace1" presStyleIdx="1" presStyleCnt="3" custLinFactNeighborX="-85902"/>
      <dgm:spPr>
        <a:blipFill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7594E100-60C6-AB46-828F-382B6522DBE0}" type="pres">
      <dgm:prSet presAssocID="{8916D8C7-CEE7-5547-9FA7-DAB21CCBCFFB}" presName="txShp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FC9BE524-1FAE-BD4F-B22A-8412A48A0BBB}" type="pres">
      <dgm:prSet presAssocID="{0ED9E4A4-FC1B-9A4D-BBC1-0157022E2EF8}" presName="spacing" presStyleCnt="0"/>
      <dgm:spPr/>
    </dgm:pt>
    <dgm:pt modelId="{51E62F97-32CE-3641-A4AA-15B7A3BE1420}" type="pres">
      <dgm:prSet presAssocID="{58D4AE1D-75A8-1342-A73F-182D07406FBA}" presName="composite" presStyleCnt="0"/>
      <dgm:spPr/>
    </dgm:pt>
    <dgm:pt modelId="{3C7D8923-9FCB-4249-903A-B62F69561307}" type="pres">
      <dgm:prSet presAssocID="{58D4AE1D-75A8-1342-A73F-182D07406FBA}" presName="imgShp" presStyleLbl="fgImgPlace1" presStyleIdx="2" presStyleCnt="3" custLinFactNeighborX="-85902"/>
      <dgm:spPr>
        <a:blipFill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36B7B664-1907-8041-A034-D58BE09479CF}" type="pres">
      <dgm:prSet presAssocID="{58D4AE1D-75A8-1342-A73F-182D07406FBA}" presName="txShp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A8D1405-EB79-2842-9E74-A9BDBC1B9784}" type="presOf" srcId="{8916D8C7-CEE7-5547-9FA7-DAB21CCBCFFB}" destId="{7594E100-60C6-AB46-828F-382B6522DBE0}" srcOrd="0" destOrd="0" presId="urn:microsoft.com/office/officeart/2005/8/layout/vList3"/>
    <dgm:cxn modelId="{AEAD1D18-3759-0C4D-997D-6084C479AE1E}" srcId="{C8AAB84C-A2B4-4149-A612-D527CAFBBFF5}" destId="{A86607ED-E110-8941-9401-88D7822CEE8E}" srcOrd="0" destOrd="0" parTransId="{1B389CA8-48CF-3F4B-94E4-E98180927370}" sibTransId="{54C154B1-CB74-DA46-8E91-8C00E1A054C9}"/>
    <dgm:cxn modelId="{F1487A84-8F1E-0C49-9623-053B686A0CA0}" type="presOf" srcId="{58D4AE1D-75A8-1342-A73F-182D07406FBA}" destId="{36B7B664-1907-8041-A034-D58BE09479CF}" srcOrd="0" destOrd="0" presId="urn:microsoft.com/office/officeart/2005/8/layout/vList3"/>
    <dgm:cxn modelId="{B0AA0990-5E25-4F47-8E85-3303A44C56B7}" srcId="{C8AAB84C-A2B4-4149-A612-D527CAFBBFF5}" destId="{58D4AE1D-75A8-1342-A73F-182D07406FBA}" srcOrd="2" destOrd="0" parTransId="{620F5CE1-1A32-924A-9A65-7B8926EED5F5}" sibTransId="{326A431B-1ADD-4448-8FDC-6CFC22D56812}"/>
    <dgm:cxn modelId="{17D14A9D-4690-364E-8049-E1600ED6BE5E}" srcId="{C8AAB84C-A2B4-4149-A612-D527CAFBBFF5}" destId="{8916D8C7-CEE7-5547-9FA7-DAB21CCBCFFB}" srcOrd="1" destOrd="0" parTransId="{619B2DC6-E4FF-3F41-A7D4-E8B36ED120E6}" sibTransId="{0ED9E4A4-FC1B-9A4D-BBC1-0157022E2EF8}"/>
    <dgm:cxn modelId="{FA705FAA-2E94-B443-9129-0CC2390C28F0}" type="presOf" srcId="{A86607ED-E110-8941-9401-88D7822CEE8E}" destId="{031958DC-294C-3E47-9153-318BB86747A6}" srcOrd="0" destOrd="0" presId="urn:microsoft.com/office/officeart/2005/8/layout/vList3"/>
    <dgm:cxn modelId="{BD8809F8-E1EE-DA4E-9C9A-7C17635AD556}" type="presOf" srcId="{C8AAB84C-A2B4-4149-A612-D527CAFBBFF5}" destId="{A3A0E1DB-88A8-7243-B627-C9C5713378D6}" srcOrd="0" destOrd="0" presId="urn:microsoft.com/office/officeart/2005/8/layout/vList3"/>
    <dgm:cxn modelId="{427A7FCE-4501-E445-97B2-489D5AA08EFE}" type="presParOf" srcId="{A3A0E1DB-88A8-7243-B627-C9C5713378D6}" destId="{5A936762-2A0E-1C48-9C0E-8ADCECA806B0}" srcOrd="0" destOrd="0" presId="urn:microsoft.com/office/officeart/2005/8/layout/vList3"/>
    <dgm:cxn modelId="{13C2D679-5FF1-8A45-BAB1-66806E55575F}" type="presParOf" srcId="{5A936762-2A0E-1C48-9C0E-8ADCECA806B0}" destId="{766FAB91-1476-2443-8B5D-EFCAAA3E2BB8}" srcOrd="0" destOrd="0" presId="urn:microsoft.com/office/officeart/2005/8/layout/vList3"/>
    <dgm:cxn modelId="{7507C709-5E9A-4F4C-9C82-714C376150CF}" type="presParOf" srcId="{5A936762-2A0E-1C48-9C0E-8ADCECA806B0}" destId="{031958DC-294C-3E47-9153-318BB86747A6}" srcOrd="1" destOrd="0" presId="urn:microsoft.com/office/officeart/2005/8/layout/vList3"/>
    <dgm:cxn modelId="{5A1CF64F-9671-D244-9EE8-DF5BE84765A0}" type="presParOf" srcId="{A3A0E1DB-88A8-7243-B627-C9C5713378D6}" destId="{9CEE67C4-422F-9C4B-A091-4FDF309B72FB}" srcOrd="1" destOrd="0" presId="urn:microsoft.com/office/officeart/2005/8/layout/vList3"/>
    <dgm:cxn modelId="{96293810-A9AB-A74E-964F-1FBA1BD11B14}" type="presParOf" srcId="{A3A0E1DB-88A8-7243-B627-C9C5713378D6}" destId="{02075F00-D7F1-B746-8680-C917355E28F8}" srcOrd="2" destOrd="0" presId="urn:microsoft.com/office/officeart/2005/8/layout/vList3"/>
    <dgm:cxn modelId="{78356D3B-BA37-844E-8438-C64E6EB3EC1D}" type="presParOf" srcId="{02075F00-D7F1-B746-8680-C917355E28F8}" destId="{B9617C1B-E9D4-1847-8089-7BF2F6483C08}" srcOrd="0" destOrd="0" presId="urn:microsoft.com/office/officeart/2005/8/layout/vList3"/>
    <dgm:cxn modelId="{927779CB-6036-2743-B42D-84F2151A740D}" type="presParOf" srcId="{02075F00-D7F1-B746-8680-C917355E28F8}" destId="{7594E100-60C6-AB46-828F-382B6522DBE0}" srcOrd="1" destOrd="0" presId="urn:microsoft.com/office/officeart/2005/8/layout/vList3"/>
    <dgm:cxn modelId="{B96A3C69-213D-3442-927C-51FEDDB61411}" type="presParOf" srcId="{A3A0E1DB-88A8-7243-B627-C9C5713378D6}" destId="{FC9BE524-1FAE-BD4F-B22A-8412A48A0BBB}" srcOrd="3" destOrd="0" presId="urn:microsoft.com/office/officeart/2005/8/layout/vList3"/>
    <dgm:cxn modelId="{0B94C932-A23F-254D-8F8F-61155A8A2E2D}" type="presParOf" srcId="{A3A0E1DB-88A8-7243-B627-C9C5713378D6}" destId="{51E62F97-32CE-3641-A4AA-15B7A3BE1420}" srcOrd="4" destOrd="0" presId="urn:microsoft.com/office/officeart/2005/8/layout/vList3"/>
    <dgm:cxn modelId="{B73F780E-24A3-7245-B46F-F4DC5046DD15}" type="presParOf" srcId="{51E62F97-32CE-3641-A4AA-15B7A3BE1420}" destId="{3C7D8923-9FCB-4249-903A-B62F69561307}" srcOrd="0" destOrd="0" presId="urn:microsoft.com/office/officeart/2005/8/layout/vList3"/>
    <dgm:cxn modelId="{0D1E3887-2360-8D45-8A10-034F66600E8B}" type="presParOf" srcId="{51E62F97-32CE-3641-A4AA-15B7A3BE1420}" destId="{36B7B664-1907-8041-A034-D58BE09479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5D93-E391-4749-AEDD-D81BCB872A43}">
      <dsp:nvSpPr>
        <dsp:cNvPr id="0" name=""/>
        <dsp:cNvSpPr/>
      </dsp:nvSpPr>
      <dsp:spPr>
        <a:xfrm>
          <a:off x="-7030736" y="-228126"/>
          <a:ext cx="9266305" cy="6810108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762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AE791-98F1-ED43-B109-155056CA4275}">
      <dsp:nvSpPr>
        <dsp:cNvPr id="0" name=""/>
        <dsp:cNvSpPr/>
      </dsp:nvSpPr>
      <dsp:spPr>
        <a:xfrm>
          <a:off x="2222287" y="485778"/>
          <a:ext cx="673201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2269739" y="533230"/>
        <a:ext cx="6637110" cy="877157"/>
      </dsp:txXfrm>
    </dsp:sp>
    <dsp:sp modelId="{35B78F4C-4C37-7E42-8D7D-A39E4E0E591E}">
      <dsp:nvSpPr>
        <dsp:cNvPr id="0" name=""/>
        <dsp:cNvSpPr/>
      </dsp:nvSpPr>
      <dsp:spPr>
        <a:xfrm>
          <a:off x="388472" y="381257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7FDF-7482-7849-AA28-AE704F006506}">
      <dsp:nvSpPr>
        <dsp:cNvPr id="0" name=""/>
        <dsp:cNvSpPr/>
      </dsp:nvSpPr>
      <dsp:spPr>
        <a:xfrm>
          <a:off x="3140636" y="1944123"/>
          <a:ext cx="673197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3188088" y="1991575"/>
        <a:ext cx="6637070" cy="877157"/>
      </dsp:txXfrm>
    </dsp:sp>
    <dsp:sp modelId="{4C0DCDB3-AD80-C74C-8490-A518ED35AF5F}">
      <dsp:nvSpPr>
        <dsp:cNvPr id="0" name=""/>
        <dsp:cNvSpPr/>
      </dsp:nvSpPr>
      <dsp:spPr>
        <a:xfrm>
          <a:off x="1454129" y="1835276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FD997-A0B3-B24D-B93F-B385A9BE8DC5}">
      <dsp:nvSpPr>
        <dsp:cNvPr id="0" name=""/>
        <dsp:cNvSpPr/>
      </dsp:nvSpPr>
      <dsp:spPr>
        <a:xfrm>
          <a:off x="3142118" y="3402468"/>
          <a:ext cx="673197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3189570" y="3449920"/>
        <a:ext cx="6637070" cy="877157"/>
      </dsp:txXfrm>
    </dsp:sp>
    <dsp:sp modelId="{20FD00BF-D9D3-9F47-8239-DDADC0253965}">
      <dsp:nvSpPr>
        <dsp:cNvPr id="0" name=""/>
        <dsp:cNvSpPr/>
      </dsp:nvSpPr>
      <dsp:spPr>
        <a:xfrm>
          <a:off x="1540703" y="3306914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9789-44C8-E143-A24D-F3B002B97DE4}">
      <dsp:nvSpPr>
        <dsp:cNvPr id="0" name=""/>
        <dsp:cNvSpPr/>
      </dsp:nvSpPr>
      <dsp:spPr>
        <a:xfrm>
          <a:off x="2221174" y="4860813"/>
          <a:ext cx="6732014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08000" rIns="216000" bIns="10800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Lorem ipsum dolor sit </a:t>
          </a:r>
          <a:r>
            <a:rPr lang="en-US" sz="1400" kern="1200" dirty="0" err="1"/>
            <a:t>amet</a:t>
          </a:r>
          <a:r>
            <a:rPr lang="en-US" sz="1400" kern="1200" dirty="0"/>
            <a:t>, </a:t>
          </a:r>
          <a:r>
            <a:rPr lang="en-US" sz="1400" kern="1200" dirty="0" err="1"/>
            <a:t>consectetuer</a:t>
          </a:r>
          <a:r>
            <a:rPr lang="en-US" sz="1400" kern="1200" dirty="0"/>
            <a:t> </a:t>
          </a:r>
          <a:r>
            <a:rPr lang="en-US" sz="1400" kern="1200" dirty="0" err="1"/>
            <a:t>adipiscing</a:t>
          </a:r>
          <a:r>
            <a:rPr lang="en-US" sz="1400" kern="1200" dirty="0"/>
            <a:t> </a:t>
          </a:r>
          <a:r>
            <a:rPr lang="en-US" sz="1400" kern="1200" dirty="0" err="1"/>
            <a:t>elit</a:t>
          </a:r>
          <a:r>
            <a:rPr lang="en-US" sz="1400" kern="1200" dirty="0"/>
            <a:t>, sed diam </a:t>
          </a:r>
          <a:r>
            <a:rPr lang="en-US" sz="1400" kern="1200" dirty="0" err="1"/>
            <a:t>nonummy</a:t>
          </a:r>
          <a:r>
            <a:rPr lang="en-US" sz="1400" kern="1200" dirty="0"/>
            <a:t> </a:t>
          </a:r>
          <a:r>
            <a:rPr lang="en-US" sz="1400" kern="1200" dirty="0" err="1"/>
            <a:t>nibh</a:t>
          </a:r>
          <a:r>
            <a:rPr lang="en-US" sz="1400" kern="1200" dirty="0"/>
            <a:t> </a:t>
          </a:r>
          <a:r>
            <a:rPr lang="en-US" sz="1400" kern="1200" dirty="0" err="1"/>
            <a:t>euismod</a:t>
          </a:r>
          <a:r>
            <a:rPr lang="en-US" sz="1400" kern="1200" dirty="0"/>
            <a:t> </a:t>
          </a:r>
          <a:r>
            <a:rPr lang="en-US" sz="1400" kern="1200" dirty="0" err="1"/>
            <a:t>tincidunt</a:t>
          </a:r>
          <a:r>
            <a:rPr lang="en-US" sz="1400" kern="1200" dirty="0"/>
            <a:t> </a:t>
          </a:r>
          <a:r>
            <a:rPr lang="en-US" sz="1400" kern="1200" dirty="0" err="1"/>
            <a:t>ut</a:t>
          </a:r>
          <a:r>
            <a:rPr lang="en-US" sz="1400" kern="1200" dirty="0"/>
            <a:t> </a:t>
          </a:r>
          <a:r>
            <a:rPr lang="en-US" sz="1400" kern="1200" dirty="0" err="1"/>
            <a:t>laoreet</a:t>
          </a:r>
          <a:r>
            <a:rPr lang="en-US" sz="1400" kern="1200" dirty="0"/>
            <a:t> dolore magna </a:t>
          </a:r>
          <a:r>
            <a:rPr lang="en-US" sz="1400" kern="1200" dirty="0" err="1"/>
            <a:t>aliquam</a:t>
          </a:r>
          <a:r>
            <a:rPr lang="en-US" sz="1400" kern="1200" dirty="0"/>
            <a:t> </a:t>
          </a:r>
          <a:r>
            <a:rPr lang="en-US" sz="1400" kern="1200" dirty="0" err="1"/>
            <a:t>erat</a:t>
          </a:r>
          <a:r>
            <a:rPr lang="en-US" sz="1400" kern="1200" dirty="0"/>
            <a:t> </a:t>
          </a:r>
          <a:r>
            <a:rPr lang="en-US" sz="1400" kern="1200" dirty="0" err="1"/>
            <a:t>volutpat</a:t>
          </a:r>
          <a:r>
            <a:rPr lang="en-US" sz="1400" kern="1200" dirty="0"/>
            <a:t>. Ut </a:t>
          </a:r>
          <a:r>
            <a:rPr lang="en-US" sz="1400" kern="1200" dirty="0" err="1"/>
            <a:t>wisi</a:t>
          </a:r>
          <a:r>
            <a:rPr lang="en-US" sz="1400" kern="1200" dirty="0"/>
            <a:t> </a:t>
          </a:r>
          <a:r>
            <a:rPr lang="en-US" sz="1400" kern="1200" dirty="0" err="1"/>
            <a:t>enim</a:t>
          </a:r>
          <a:r>
            <a:rPr lang="en-US" sz="1400" kern="1200" dirty="0"/>
            <a:t> ad minim </a:t>
          </a:r>
          <a:r>
            <a:rPr lang="en-US" sz="1400" kern="1200" dirty="0" err="1"/>
            <a:t>veniam</a:t>
          </a:r>
          <a:r>
            <a:rPr lang="en-US" sz="1400" kern="1200" dirty="0"/>
            <a:t>, </a:t>
          </a:r>
          <a:r>
            <a:rPr lang="en-US" sz="1400" kern="1200" dirty="0" err="1"/>
            <a:t>quis</a:t>
          </a:r>
          <a:r>
            <a:rPr lang="en-US" sz="1400" kern="1200" dirty="0"/>
            <a:t> </a:t>
          </a:r>
          <a:r>
            <a:rPr lang="en-US" sz="1400" kern="1200" dirty="0" err="1"/>
            <a:t>nostrue</a:t>
          </a:r>
          <a:endParaRPr lang="en-US" sz="1400" kern="1200" dirty="0"/>
        </a:p>
      </dsp:txBody>
      <dsp:txXfrm>
        <a:off x="2268626" y="4908265"/>
        <a:ext cx="6637110" cy="877157"/>
      </dsp:txXfrm>
    </dsp:sp>
    <dsp:sp modelId="{49EBD869-2702-034C-BF98-97E9965705B0}">
      <dsp:nvSpPr>
        <dsp:cNvPr id="0" name=""/>
        <dsp:cNvSpPr/>
      </dsp:nvSpPr>
      <dsp:spPr>
        <a:xfrm>
          <a:off x="411328" y="4739305"/>
          <a:ext cx="1215076" cy="121507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958DC-294C-3E47-9153-318BB86747A6}">
      <dsp:nvSpPr>
        <dsp:cNvPr id="0" name=""/>
        <dsp:cNvSpPr/>
      </dsp:nvSpPr>
      <dsp:spPr>
        <a:xfrm rot="10800000">
          <a:off x="1240677" y="950"/>
          <a:ext cx="3977830" cy="9549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400" kern="1200" dirty="0">
              <a:solidFill>
                <a:schemeClr val="accent3"/>
              </a:solidFill>
            </a:rPr>
          </a:br>
          <a:r>
            <a:rPr lang="en-US" sz="1200" kern="1200" dirty="0">
              <a:solidFill>
                <a:schemeClr val="accent3"/>
              </a:solidFill>
            </a:rPr>
            <a:t>Lorem ipsum dolor sit </a:t>
          </a:r>
          <a:r>
            <a:rPr lang="en-US" sz="1200" kern="1200" dirty="0" err="1">
              <a:solidFill>
                <a:schemeClr val="accent3"/>
              </a:solidFill>
            </a:rPr>
            <a:t>amet</a:t>
          </a:r>
          <a:r>
            <a:rPr lang="en-US" sz="1200" kern="1200" dirty="0">
              <a:solidFill>
                <a:schemeClr val="accent3"/>
              </a:solidFill>
            </a:rPr>
            <a:t>, </a:t>
          </a:r>
          <a:r>
            <a:rPr lang="en-US" sz="1200" kern="1200" dirty="0" err="1">
              <a:solidFill>
                <a:schemeClr val="accent3"/>
              </a:solidFill>
            </a:rPr>
            <a:t>consectetuer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adipiscing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elit</a:t>
          </a:r>
          <a:r>
            <a:rPr lang="en-US" sz="1200" kern="1200" dirty="0">
              <a:solidFill>
                <a:schemeClr val="accent3"/>
              </a:solidFill>
            </a:rPr>
            <a:t>, sed diam </a:t>
          </a:r>
          <a:r>
            <a:rPr lang="en-US" sz="1200" kern="1200" dirty="0" err="1">
              <a:solidFill>
                <a:schemeClr val="accent3"/>
              </a:solidFill>
            </a:rPr>
            <a:t>nonummy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nibh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euismod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tincidunt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ut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laoreet</a:t>
          </a:r>
          <a:r>
            <a:rPr lang="en-US" sz="1200" kern="1200" dirty="0">
              <a:solidFill>
                <a:schemeClr val="accent3"/>
              </a:solidFill>
            </a:rPr>
            <a:t> dolore magna </a:t>
          </a:r>
          <a:r>
            <a:rPr lang="en-US" sz="1200" kern="1200" dirty="0" err="1">
              <a:solidFill>
                <a:schemeClr val="accent3"/>
              </a:solidFill>
            </a:rPr>
            <a:t>aliquam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erat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volutpat</a:t>
          </a:r>
          <a:r>
            <a:rPr lang="en-US" sz="1200" kern="1200" dirty="0">
              <a:solidFill>
                <a:schemeClr val="accent3"/>
              </a:solidFill>
            </a:rPr>
            <a:t>.</a:t>
          </a:r>
          <a:endParaRPr lang="en-US" sz="1400" kern="1200" dirty="0">
            <a:solidFill>
              <a:schemeClr val="accent3"/>
            </a:solidFill>
          </a:endParaRPr>
        </a:p>
      </dsp:txBody>
      <dsp:txXfrm rot="10800000">
        <a:off x="1240677" y="950"/>
        <a:ext cx="3977830" cy="954969"/>
      </dsp:txXfrm>
    </dsp:sp>
    <dsp:sp modelId="{766FAB91-1476-2443-8B5D-EFCAAA3E2BB8}">
      <dsp:nvSpPr>
        <dsp:cNvPr id="0" name=""/>
        <dsp:cNvSpPr/>
      </dsp:nvSpPr>
      <dsp:spPr>
        <a:xfrm>
          <a:off x="0" y="950"/>
          <a:ext cx="954969" cy="95496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E100-60C6-AB46-828F-382B6522DBE0}">
      <dsp:nvSpPr>
        <dsp:cNvPr id="0" name=""/>
        <dsp:cNvSpPr/>
      </dsp:nvSpPr>
      <dsp:spPr>
        <a:xfrm rot="10800000">
          <a:off x="1240677" y="1240984"/>
          <a:ext cx="3977830" cy="9549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400" kern="1200" dirty="0">
              <a:solidFill>
                <a:schemeClr val="accent3"/>
              </a:solidFill>
            </a:rPr>
          </a:br>
          <a:r>
            <a:rPr lang="en-US" sz="1200" kern="1200" dirty="0">
              <a:solidFill>
                <a:schemeClr val="accent3"/>
              </a:solidFill>
            </a:rPr>
            <a:t>Lorem ipsum dolor sit </a:t>
          </a:r>
          <a:r>
            <a:rPr lang="en-US" sz="1200" kern="1200" dirty="0" err="1">
              <a:solidFill>
                <a:schemeClr val="accent3"/>
              </a:solidFill>
            </a:rPr>
            <a:t>amet</a:t>
          </a:r>
          <a:r>
            <a:rPr lang="en-US" sz="1200" kern="1200" dirty="0">
              <a:solidFill>
                <a:schemeClr val="accent3"/>
              </a:solidFill>
            </a:rPr>
            <a:t>, </a:t>
          </a:r>
          <a:r>
            <a:rPr lang="en-US" sz="1200" kern="1200" dirty="0" err="1">
              <a:solidFill>
                <a:schemeClr val="accent3"/>
              </a:solidFill>
            </a:rPr>
            <a:t>consectetuer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adipiscing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elit</a:t>
          </a:r>
          <a:r>
            <a:rPr lang="en-US" sz="1200" kern="1200" dirty="0">
              <a:solidFill>
                <a:schemeClr val="accent3"/>
              </a:solidFill>
            </a:rPr>
            <a:t>, sed diam </a:t>
          </a:r>
          <a:r>
            <a:rPr lang="en-US" sz="1200" kern="1200" dirty="0" err="1">
              <a:solidFill>
                <a:schemeClr val="accent3"/>
              </a:solidFill>
            </a:rPr>
            <a:t>nonummy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nibh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euismod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tincidunt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ut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laoreet</a:t>
          </a:r>
          <a:r>
            <a:rPr lang="en-US" sz="1200" kern="1200" dirty="0">
              <a:solidFill>
                <a:schemeClr val="accent3"/>
              </a:solidFill>
            </a:rPr>
            <a:t> dolore magna </a:t>
          </a:r>
          <a:r>
            <a:rPr lang="en-US" sz="1200" kern="1200" dirty="0" err="1">
              <a:solidFill>
                <a:schemeClr val="accent3"/>
              </a:solidFill>
            </a:rPr>
            <a:t>aliquam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erat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volutpat</a:t>
          </a:r>
          <a:r>
            <a:rPr lang="en-US" sz="1200" kern="1200" dirty="0">
              <a:solidFill>
                <a:schemeClr val="accent3"/>
              </a:solidFill>
            </a:rPr>
            <a:t>.</a:t>
          </a:r>
          <a:endParaRPr lang="en-US" sz="1400" kern="1200" dirty="0"/>
        </a:p>
      </dsp:txBody>
      <dsp:txXfrm rot="10800000">
        <a:off x="1240677" y="1240984"/>
        <a:ext cx="3977830" cy="954969"/>
      </dsp:txXfrm>
    </dsp:sp>
    <dsp:sp modelId="{B9617C1B-E9D4-1847-8089-7BF2F6483C08}">
      <dsp:nvSpPr>
        <dsp:cNvPr id="0" name=""/>
        <dsp:cNvSpPr/>
      </dsp:nvSpPr>
      <dsp:spPr>
        <a:xfrm>
          <a:off x="0" y="1240984"/>
          <a:ext cx="954969" cy="95496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7B664-1907-8041-A034-D58BE09479CF}">
      <dsp:nvSpPr>
        <dsp:cNvPr id="0" name=""/>
        <dsp:cNvSpPr/>
      </dsp:nvSpPr>
      <dsp:spPr>
        <a:xfrm rot="10800000">
          <a:off x="1240677" y="2481018"/>
          <a:ext cx="3977830" cy="9549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/>
              </a:solidFill>
              <a:latin typeface="+mj-lt"/>
            </a:rPr>
            <a:t>Lorem ipsum Title 1</a:t>
          </a:r>
          <a:br>
            <a:rPr lang="en-US" sz="1200" kern="1200" dirty="0">
              <a:solidFill>
                <a:schemeClr val="accent3"/>
              </a:solidFill>
            </a:rPr>
          </a:br>
          <a:r>
            <a:rPr lang="en-US" sz="1200" kern="1200" dirty="0">
              <a:solidFill>
                <a:schemeClr val="accent3"/>
              </a:solidFill>
            </a:rPr>
            <a:t>Lorem ipsum dolor sit </a:t>
          </a:r>
          <a:r>
            <a:rPr lang="en-US" sz="1200" kern="1200" dirty="0" err="1">
              <a:solidFill>
                <a:schemeClr val="accent3"/>
              </a:solidFill>
            </a:rPr>
            <a:t>amet</a:t>
          </a:r>
          <a:r>
            <a:rPr lang="en-US" sz="1200" kern="1200" dirty="0">
              <a:solidFill>
                <a:schemeClr val="accent3"/>
              </a:solidFill>
            </a:rPr>
            <a:t>, </a:t>
          </a:r>
          <a:r>
            <a:rPr lang="en-US" sz="1200" kern="1200" dirty="0" err="1">
              <a:solidFill>
                <a:schemeClr val="accent3"/>
              </a:solidFill>
            </a:rPr>
            <a:t>consectetuer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adipiscing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elit</a:t>
          </a:r>
          <a:r>
            <a:rPr lang="en-US" sz="1200" kern="1200" dirty="0">
              <a:solidFill>
                <a:schemeClr val="accent3"/>
              </a:solidFill>
            </a:rPr>
            <a:t>, sed diam </a:t>
          </a:r>
          <a:r>
            <a:rPr lang="en-US" sz="1200" kern="1200" dirty="0" err="1">
              <a:solidFill>
                <a:schemeClr val="accent3"/>
              </a:solidFill>
            </a:rPr>
            <a:t>nonummy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nibh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euismod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tincidunt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ut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laoreet</a:t>
          </a:r>
          <a:r>
            <a:rPr lang="en-US" sz="1200" kern="1200" dirty="0">
              <a:solidFill>
                <a:schemeClr val="accent3"/>
              </a:solidFill>
            </a:rPr>
            <a:t> dolore magna </a:t>
          </a:r>
          <a:r>
            <a:rPr lang="en-US" sz="1200" kern="1200" dirty="0" err="1">
              <a:solidFill>
                <a:schemeClr val="accent3"/>
              </a:solidFill>
            </a:rPr>
            <a:t>aliquam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erat</a:t>
          </a:r>
          <a:r>
            <a:rPr lang="en-US" sz="1200" kern="1200" dirty="0">
              <a:solidFill>
                <a:schemeClr val="accent3"/>
              </a:solidFill>
            </a:rPr>
            <a:t> </a:t>
          </a:r>
          <a:r>
            <a:rPr lang="en-US" sz="1200" kern="1200" dirty="0" err="1">
              <a:solidFill>
                <a:schemeClr val="accent3"/>
              </a:solidFill>
            </a:rPr>
            <a:t>volutpat</a:t>
          </a:r>
          <a:r>
            <a:rPr lang="en-US" sz="1200" kern="1200" dirty="0">
              <a:solidFill>
                <a:schemeClr val="accent3"/>
              </a:solidFill>
            </a:rPr>
            <a:t>.</a:t>
          </a:r>
          <a:endParaRPr lang="en-US" sz="1200" kern="1200" dirty="0"/>
        </a:p>
      </dsp:txBody>
      <dsp:txXfrm rot="10800000">
        <a:off x="1240677" y="2481018"/>
        <a:ext cx="3977830" cy="954969"/>
      </dsp:txXfrm>
    </dsp:sp>
    <dsp:sp modelId="{3C7D8923-9FCB-4249-903A-B62F69561307}">
      <dsp:nvSpPr>
        <dsp:cNvPr id="0" name=""/>
        <dsp:cNvSpPr/>
      </dsp:nvSpPr>
      <dsp:spPr>
        <a:xfrm>
          <a:off x="0" y="2481018"/>
          <a:ext cx="954969" cy="95496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37%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78%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97%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69%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84%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0.10664</cdr:x>
      <cdr:y>0.34273</cdr:y>
    </cdr:from>
    <cdr:to>
      <cdr:x>0.89335</cdr:x>
      <cdr:y>0.58283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34280-F589-7D37-3B1C-F5EFB6566F58}"/>
            </a:ext>
          </a:extLst>
        </cdr:cNvPr>
        <cdr:cNvSpPr txBox="1"/>
      </cdr:nvSpPr>
      <cdr:spPr>
        <a:xfrm xmlns:a="http://schemas.openxmlformats.org/drawingml/2006/main">
          <a:off x="263442" y="887608"/>
          <a:ext cx="1943393" cy="621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OM" sz="4800" kern="1200" spc="-150" dirty="0">
              <a:solidFill>
                <a:schemeClr val="tx1">
                  <a:lumMod val="65000"/>
                  <a:lumOff val="35000"/>
                </a:schemeClr>
              </a:solidFill>
            </a:rPr>
            <a:t>90%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CE64F-6335-2299-0BC8-FCC7EEF33C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E5E8D-4CC4-C129-C6B7-5E0F572944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A1C8-4A13-3B42-9A76-0D43E4E345DF}" type="datetimeFigureOut">
              <a:rPr lang="en-OM" smtClean="0"/>
              <a:t>04/06/2026</a:t>
            </a:fld>
            <a:endParaRPr lang="en-O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C75E2-75C9-B75D-B4F7-77C19DA35F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EA42C-A726-CA7C-CF72-BF0F2B1E45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7D23-27B4-144C-B58C-576647FD1086}" type="slidenum">
              <a:rPr lang="en-OM" smtClean="0"/>
              <a:t>‹#›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197658161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A6AC5-9ED1-2149-80DA-1A0F1419FE08}" type="datetimeFigureOut">
              <a:rPr lang="en-OM" smtClean="0"/>
              <a:t>04/06/2026</a:t>
            </a:fld>
            <a:endParaRPr lang="en-O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O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B0858-E899-8A49-A36E-F358F20F1F59}" type="slidenum">
              <a:rPr lang="en-OM" smtClean="0"/>
              <a:t>‹#›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170633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01CA6-2434-A851-E351-D060BD5D5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ADDA6-6B3E-9F42-5AA6-0022B1372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F4ED9-E1EB-4024-AB73-34C8E1CA4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95FC6-B160-E8F3-96D6-189E30C3B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2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341682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0858-E899-8A49-A36E-F358F20F1F59}" type="slidenum">
              <a:rPr lang="en-OM" smtClean="0"/>
              <a:t>7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224751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7E1D2-EB25-A4D7-5B8A-6E4543BF09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08936" y="4595653"/>
            <a:ext cx="9191914" cy="1211422"/>
          </a:xfrm>
        </p:spPr>
        <p:txBody>
          <a:bodyPr wrap="square">
            <a:spAutoFit/>
          </a:bodyPr>
          <a:lstStyle>
            <a:lvl1pPr>
              <a:buNone/>
              <a:defRPr sz="8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02</a:t>
            </a:r>
            <a:endParaRPr lang="en-OM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C2F46A-494B-F744-4A3F-83E92A17CE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5425" y="5947597"/>
            <a:ext cx="91154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414E40-D7F7-7622-E8F3-CCC57C34C1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5425" y="6569075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614504AB-2563-8CB9-8D1C-DD881FB995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9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AE1AB2A8-8C54-E71F-5458-2AE0D42A7AE6}"/>
              </a:ext>
            </a:extLst>
          </p:cNvPr>
          <p:cNvSpPr/>
          <p:nvPr userDrawn="1"/>
        </p:nvSpPr>
        <p:spPr>
          <a:xfrm>
            <a:off x="-4531819" y="972996"/>
            <a:ext cx="9300034" cy="9300034"/>
          </a:xfrm>
          <a:prstGeom prst="ellipse">
            <a:avLst/>
          </a:prstGeom>
          <a:noFill/>
          <a:ln w="2159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EE52D099-E8CB-C414-F6E9-603E6C74C03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169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B2A902-B8CA-688C-2C4E-137487DE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B40821-1001-328D-286B-4E2127FD2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3450" y="4401244"/>
            <a:ext cx="8458200" cy="2319418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on White 05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CF31FFD-D43E-33B6-94C5-88E3AA428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3450" y="6873875"/>
            <a:ext cx="891511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89200F9-6E2C-A340-D787-01ECB1B1DB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3450" y="7635875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12AE3F3D-7053-5BB9-6BDB-6451D2660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25" y="8483732"/>
            <a:ext cx="3636222" cy="1372070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5445E04-06D7-396D-4035-36556BCA93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6BEC6F8B-C864-86A0-022A-F61397819D5B}"/>
              </a:ext>
            </a:extLst>
          </p:cNvPr>
          <p:cNvSpPr>
            <a:spLocks/>
          </p:cNvSpPr>
          <p:nvPr userDrawn="1"/>
        </p:nvSpPr>
        <p:spPr>
          <a:xfrm>
            <a:off x="-393254" y="-3190429"/>
            <a:ext cx="13036104" cy="13036104"/>
          </a:xfrm>
          <a:prstGeom prst="ellipse">
            <a:avLst/>
          </a:prstGeom>
          <a:noFill/>
          <a:ln w="2921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39B80B4-205E-A988-D7CE-7A479FA2FB09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169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12C50DE-F55F-6A6D-AB66-10DD097E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504500-3FB2-C3C8-3E4A-72D9F66EB3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8000" y="1844675"/>
            <a:ext cx="8959850" cy="2319418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on White 06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4F81436-F978-22C0-3FC5-71E961E82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4489" y="4326490"/>
            <a:ext cx="956916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6A06262-72D5-E9D3-BB50-AB2DC86F98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489" y="4947968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EECB575-F9C7-E0A0-CD40-E3EDA1541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25" y="8483732"/>
            <a:ext cx="3636222" cy="137207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CD5EDE-E6F0-0128-0A2E-E18AC263F2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6BEC6F8B-C864-86A0-022A-F61397819D5B}"/>
              </a:ext>
            </a:extLst>
          </p:cNvPr>
          <p:cNvSpPr>
            <a:spLocks/>
          </p:cNvSpPr>
          <p:nvPr userDrawn="1"/>
        </p:nvSpPr>
        <p:spPr>
          <a:xfrm>
            <a:off x="-393254" y="-3190429"/>
            <a:ext cx="13036104" cy="13036104"/>
          </a:xfrm>
          <a:prstGeom prst="ellipse">
            <a:avLst/>
          </a:prstGeom>
          <a:noFill/>
          <a:ln w="2921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39B80B4-205E-A988-D7CE-7A479FA2FB09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169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12C50DE-F55F-6A6D-AB66-10DD097E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40EED8-F046-FB8F-78CC-D09FC2232A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8000" y="1844675"/>
            <a:ext cx="8197850" cy="2319418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on White 06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963CEB8-937F-AC5D-09B7-A7F6CEA01C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4489" y="4326490"/>
            <a:ext cx="911196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F0DD181-35D1-3DBF-89AF-63287D3FFC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489" y="4947968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A788CC3B-AC76-5288-8652-3E0AB2CDA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25" y="8483732"/>
            <a:ext cx="3636222" cy="137207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F637C4D-3843-AF86-E5F6-0B46DEA43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C186-F9FD-88AF-0BAC-CF132429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35CB8-7265-0EF1-FE02-30526AD0C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6250" y="7023557"/>
            <a:ext cx="11201400" cy="1200329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720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7200" dirty="0">
                <a:solidFill>
                  <a:srgbClr val="E0DD00"/>
                </a:solidFill>
                <a:latin typeface="+mj-lt"/>
                <a:cs typeface="Futura PT Medium"/>
              </a:rPr>
              <a:t>Divider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dirty="0">
                <a:solidFill>
                  <a:srgbClr val="E0DD00"/>
                </a:solidFill>
                <a:latin typeface="+mj-lt"/>
                <a:cs typeface="Futura PT Medium"/>
              </a:rPr>
              <a:t>Page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spc="-25" dirty="0">
                <a:solidFill>
                  <a:srgbClr val="E0DD00"/>
                </a:solidFill>
                <a:latin typeface="+mj-lt"/>
                <a:cs typeface="Futura PT Medium"/>
              </a:rPr>
              <a:t>Template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spc="-925" dirty="0">
                <a:solidFill>
                  <a:srgbClr val="E0DD00"/>
                </a:solidFill>
                <a:latin typeface="+mj-lt"/>
                <a:cs typeface="Futura PT Medium"/>
              </a:rPr>
              <a:t>01</a:t>
            </a:r>
            <a:endParaRPr lang="en-US" sz="7200" dirty="0">
              <a:latin typeface="+mj-lt"/>
              <a:cs typeface="Futura PT Medium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156EA9-349E-A2F9-27D6-B07BA8D559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2450" y="8474075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10DD48D-FCFE-B508-454D-E3DCC595F2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92483-1697-02F6-CA07-0073D8753E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2F750A8-B0BE-B53D-37B9-65E691772220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85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C186-F9FD-88AF-0BAC-CF132429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2598E7-5DF6-C149-F8D1-E3C45F26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250" y="7023557"/>
            <a:ext cx="10515600" cy="1200329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7200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7200" dirty="0">
                <a:solidFill>
                  <a:srgbClr val="E0DD00"/>
                </a:solidFill>
                <a:latin typeface="+mj-lt"/>
                <a:cs typeface="Futura PT Medium"/>
              </a:rPr>
              <a:t>Divider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dirty="0">
                <a:solidFill>
                  <a:srgbClr val="E0DD00"/>
                </a:solidFill>
                <a:latin typeface="+mj-lt"/>
                <a:cs typeface="Futura PT Medium"/>
              </a:rPr>
              <a:t>Page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spc="-25" dirty="0">
                <a:solidFill>
                  <a:srgbClr val="E0DD00"/>
                </a:solidFill>
                <a:latin typeface="+mj-lt"/>
                <a:cs typeface="Futura PT Medium"/>
              </a:rPr>
              <a:t>Template</a:t>
            </a:r>
            <a:r>
              <a:rPr lang="en-US" sz="7200" spc="-409" dirty="0">
                <a:solidFill>
                  <a:srgbClr val="E0DD00"/>
                </a:solidFill>
                <a:latin typeface="+mj-lt"/>
                <a:cs typeface="Futura PT Medium"/>
              </a:rPr>
              <a:t> </a:t>
            </a:r>
            <a:r>
              <a:rPr lang="en-US" sz="7200" spc="-925" dirty="0">
                <a:solidFill>
                  <a:srgbClr val="E0DD00"/>
                </a:solidFill>
                <a:latin typeface="+mj-lt"/>
                <a:cs typeface="Futura PT Medium"/>
              </a:rPr>
              <a:t>01</a:t>
            </a:r>
            <a:endParaRPr lang="en-US" sz="7200" dirty="0">
              <a:latin typeface="+mj-lt"/>
              <a:cs typeface="Futura PT Medium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170E170-CA8D-FE53-E4F6-57F457E593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2450" y="8474075"/>
            <a:ext cx="8534400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pic>
        <p:nvPicPr>
          <p:cNvPr id="2" name="Picture 1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063D45A9-C426-3C22-8982-881E7B323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67A7B1C-4F27-4CCB-21A2-A862F3B9F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C27CD63-7F10-F9C5-14C8-9869605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66D7418-F4EB-71DB-A129-569EF0429D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650" y="64524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F2E969-E2B2-8B1C-522D-CA12F4377D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42068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69A0794-66D4-7A58-6F9F-6A49A665FD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2B1FCC2-2AF6-E0DD-06D6-69E72CA54B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796DF46E-A4B7-8429-A370-B51F5BA8E9C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85C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99E36755-7A46-729C-1E02-8626C20C70AA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C27CD63-7F10-F9C5-14C8-9869605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1273422-E4EC-2F1B-6BC2-BCA3873CA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650" y="64524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5932144-3C72-4169-B47D-1A6957C4E6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42068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02</a:t>
            </a:r>
            <a:endParaRPr lang="en-US" dirty="0"/>
          </a:p>
        </p:txBody>
      </p:sp>
      <p:pic>
        <p:nvPicPr>
          <p:cNvPr id="3" name="Picture 2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9FE0277B-3D90-D228-CADE-9F3809E2E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2574369A-3671-38CA-65EF-3A8E9F560F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3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1B025A-EA61-71D5-4A12-100D4876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714C67-AFA5-D344-B1E1-774AA655A1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650" y="64524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70960B9-2069-FCFF-75D9-D0839C0941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42068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2FAAE0EF-7A19-2365-0500-94C1779840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85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03D1F1A-0DE8-6908-9F28-853469D2F8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F28771B-A8B0-887A-92EF-80C5610D8D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6163" y="1047750"/>
            <a:ext cx="18010187" cy="9213850"/>
          </a:xfrm>
        </p:spPr>
        <p:txBody>
          <a:bodyPr/>
          <a:lstStyle/>
          <a:p>
            <a:endParaRPr lang="en-OM"/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21E112B8-90AB-0A59-3A54-25C49E90D7F6}"/>
              </a:ext>
            </a:extLst>
          </p:cNvPr>
          <p:cNvSpPr/>
          <p:nvPr userDrawn="1"/>
        </p:nvSpPr>
        <p:spPr>
          <a:xfrm>
            <a:off x="1570632" y="2513012"/>
            <a:ext cx="9633585" cy="6282690"/>
          </a:xfrm>
          <a:custGeom>
            <a:avLst/>
            <a:gdLst/>
            <a:ahLst/>
            <a:cxnLst/>
            <a:rect l="l" t="t" r="r" b="b"/>
            <a:pathLst>
              <a:path w="9633585" h="6282690">
                <a:moveTo>
                  <a:pt x="9633214" y="0"/>
                </a:moveTo>
                <a:lnTo>
                  <a:pt x="0" y="0"/>
                </a:lnTo>
                <a:lnTo>
                  <a:pt x="0" y="6282531"/>
                </a:lnTo>
                <a:lnTo>
                  <a:pt x="9633214" y="6282531"/>
                </a:lnTo>
                <a:lnTo>
                  <a:pt x="9633214" y="0"/>
                </a:lnTo>
                <a:close/>
              </a:path>
            </a:pathLst>
          </a:custGeom>
          <a:solidFill>
            <a:srgbClr val="88C900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87B6B32D-3294-B7B7-9EC7-E94E51900AF7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8077D4A5-9986-75D6-4150-6407066F7B98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1B025A-EA61-71D5-4A12-100D4876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096419C-C500-F2C4-0724-7E9202026C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650" y="64524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3530BD8-E37D-06A5-BEEE-A616A970F1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42068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03</a:t>
            </a:r>
            <a:endParaRPr lang="en-US" dirty="0"/>
          </a:p>
        </p:txBody>
      </p:sp>
      <p:pic>
        <p:nvPicPr>
          <p:cNvPr id="2" name="Picture 1" descr="A logo with white text and green circles&#10;&#10;AI-generated content may be incorrect.">
            <a:extLst>
              <a:ext uri="{FF2B5EF4-FFF2-40B4-BE49-F238E27FC236}">
                <a16:creationId xmlns:a16="http://schemas.microsoft.com/office/drawing/2014/main" id="{DFF8FD8B-D439-FA18-C0DB-B285132FD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2" y="10459088"/>
            <a:ext cx="1624269" cy="612892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1BD4D-3F4C-5495-7A97-503B20A14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5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B97988-2C40-D743-277E-83AEA952BC14}"/>
              </a:ext>
            </a:extLst>
          </p:cNvPr>
          <p:cNvSpPr/>
          <p:nvPr userDrawn="1"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4EB1385-83A8-C6B9-8312-0058D4923069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631873D-DBC2-9279-05A0-87D7C2B5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63118D6-6631-B595-1F88-82516DFF1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72702" y="42426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DF3B933-30DB-AD93-1A30-38729E7163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28252" y="19970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04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A300C7C-3376-59BD-8D14-E9672630C4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6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03483-1902-C163-81B6-8992AB90BB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D359EE9-91C9-11FF-52AD-58993FF6525E}"/>
              </a:ext>
            </a:extLst>
          </p:cNvPr>
          <p:cNvSpPr/>
          <p:nvPr userDrawn="1"/>
        </p:nvSpPr>
        <p:spPr>
          <a:xfrm>
            <a:off x="1047088" y="1047882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FCFA917A-6775-7B53-B22A-B5DF457E1B9B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3CF79B-08CD-E67F-411E-30DC19F490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08936" y="4595653"/>
            <a:ext cx="9344314" cy="1211422"/>
          </a:xfrm>
        </p:spPr>
        <p:txBody>
          <a:bodyPr wrap="square">
            <a:spAutoFit/>
          </a:bodyPr>
          <a:lstStyle>
            <a:lvl1pPr>
              <a:buNone/>
              <a:defRPr sz="8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01</a:t>
            </a:r>
            <a:endParaRPr lang="en-OM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E169921-3C62-F5A3-15D8-0BD5DAD980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5425" y="5947597"/>
            <a:ext cx="87344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1328D45-589D-4A1C-18A7-7698FD1A2A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5425" y="6569075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38AD360-7A50-18F0-35EB-F396712F2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32" y="3216275"/>
            <a:ext cx="2822322" cy="1064958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842C765-60ED-B2C9-DD3B-52256C0C73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44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B97988-2C40-D743-277E-83AEA952BC14}"/>
              </a:ext>
            </a:extLst>
          </p:cNvPr>
          <p:cNvSpPr/>
          <p:nvPr userDrawn="1"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4EB1385-83A8-C6B9-8312-0058D4923069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631873D-DBC2-9279-05A0-87D7C2B5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7811046-57A2-82EE-D716-06A21854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72702" y="4242662"/>
            <a:ext cx="6786367" cy="954813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Lorem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ipsum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dolor</a:t>
            </a:r>
            <a:r>
              <a:rPr lang="en-US" sz="2800" spc="4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sit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4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FFFFFF"/>
                </a:solidFill>
                <a:latin typeface="+mj-lt"/>
                <a:cs typeface="Futura PT Medium"/>
              </a:rPr>
              <a:t>consectetuer</a:t>
            </a:r>
            <a:r>
              <a:rPr lang="en-US" sz="2800" spc="-10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adipiscing</a:t>
            </a:r>
            <a:r>
              <a:rPr lang="en-US" sz="2800" spc="6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elit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,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sed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Futura PT Medium"/>
              </a:rPr>
              <a:t>diam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Futura PT Medium"/>
              </a:rPr>
              <a:t>nonummy</a:t>
            </a:r>
            <a:r>
              <a:rPr lang="en-US" sz="2800" spc="75" dirty="0">
                <a:solidFill>
                  <a:srgbClr val="FFFFFF"/>
                </a:solidFill>
                <a:latin typeface="+mj-lt"/>
                <a:cs typeface="Futura PT Medium"/>
              </a:rPr>
              <a:t> </a:t>
            </a:r>
            <a:r>
              <a:rPr lang="en-US" sz="2800" spc="-20" dirty="0" err="1">
                <a:solidFill>
                  <a:srgbClr val="FFFFFF"/>
                </a:solidFill>
                <a:latin typeface="+mj-lt"/>
                <a:cs typeface="Futura PT Medium"/>
              </a:rPr>
              <a:t>nibh</a:t>
            </a:r>
            <a:endParaRPr lang="en-US" sz="2800" dirty="0">
              <a:latin typeface="+mj-lt"/>
              <a:cs typeface="Futura PT Medium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7EBB504-FB51-1BF8-0E45-26BC055E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28252" y="1997075"/>
            <a:ext cx="6445250" cy="1873353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 04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3ECB0-B3A3-95D3-3CC1-09FE2E2453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72924"/>
            <a:ext cx="10052050" cy="9845675"/>
          </a:xfrm>
        </p:spPr>
        <p:txBody>
          <a:bodyPr/>
          <a:lstStyle/>
          <a:p>
            <a:endParaRPr lang="en-OM"/>
          </a:p>
        </p:txBody>
      </p:sp>
      <p:pic>
        <p:nvPicPr>
          <p:cNvPr id="6" name="Picture 5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6B3A89F5-031C-B079-7C04-61C1CCF7F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6CBF277-3E91-DC4F-E249-58484EAF8A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6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9C47E67-61F8-E8D6-9A1B-A9A63FDD8CD1}"/>
              </a:ext>
            </a:extLst>
          </p:cNvPr>
          <p:cNvSpPr/>
          <p:nvPr userDrawn="1"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B9541E3-A005-9050-8DDC-B6A8B1D0BE2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F527158-8ECB-8912-9EB8-A2AEEB89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3C511E7-A5FF-7D3F-D1AA-1DABA67596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2331253"/>
            <a:ext cx="7664450" cy="3157518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</a:t>
            </a:r>
            <a:br>
              <a:rPr lang="en-OM" dirty="0"/>
            </a:br>
            <a:r>
              <a:rPr lang="en-OM" dirty="0"/>
              <a:t>on white 05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DC8E85-4E89-FD98-E254-23BBE550F5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5701" y="5611812"/>
            <a:ext cx="6564312" cy="1414463"/>
          </a:xfrm>
        </p:spPr>
        <p:txBody>
          <a:bodyPr>
            <a:noAutofit/>
          </a:bodyPr>
          <a:lstStyle>
            <a:lvl1pPr marL="19050" indent="-19050">
              <a:buNone/>
              <a:tabLst/>
              <a:defRPr sz="2800"/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en-US" sz="2800" spc="4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spc="-1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2800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2800" spc="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diam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nonummy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spc="-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nibh</a:t>
            </a:r>
            <a:endParaRPr lang="en-US" sz="2250" dirty="0">
              <a:solidFill>
                <a:schemeClr val="tx1">
                  <a:lumMod val="50000"/>
                  <a:lumOff val="50000"/>
                </a:schemeClr>
              </a:solidFill>
              <a:latin typeface="Futura PT Medium"/>
              <a:cs typeface="Futura PT Medium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5EB6608-36A4-27B0-9AF2-F2BB60769C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95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9C47E67-61F8-E8D6-9A1B-A9A63FDD8CD1}"/>
              </a:ext>
            </a:extLst>
          </p:cNvPr>
          <p:cNvSpPr/>
          <p:nvPr userDrawn="1"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B9541E3-A005-9050-8DDC-B6A8B1D0BE2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F527158-8ECB-8912-9EB8-A2AEEB89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4420C8C-344F-5620-8870-EA03AA9DD5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4200" y="2331253"/>
            <a:ext cx="6673850" cy="3157518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</a:t>
            </a:r>
            <a:br>
              <a:rPr lang="en-OM" dirty="0"/>
            </a:br>
            <a:r>
              <a:rPr lang="en-OM" dirty="0"/>
              <a:t>on white 05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C2D7082-67D9-770F-C251-FB118D7EC1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5701" y="5611812"/>
            <a:ext cx="6564312" cy="1414463"/>
          </a:xfrm>
        </p:spPr>
        <p:txBody>
          <a:bodyPr>
            <a:noAutofit/>
          </a:bodyPr>
          <a:lstStyle>
            <a:lvl1pPr marL="19050" indent="-19050">
              <a:buNone/>
              <a:tabLst/>
              <a:defRPr sz="2800"/>
            </a:lvl1pPr>
            <a:lvl2pPr>
              <a:buNone/>
              <a:defRPr sz="2800"/>
            </a:lvl2pPr>
            <a:lvl3pPr>
              <a:buNone/>
              <a:defRPr sz="28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en-US" sz="2800" spc="4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800" spc="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spc="-1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2800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2800" spc="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diam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nonummy</a:t>
            </a:r>
            <a:r>
              <a:rPr lang="en-US" sz="2800" spc="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spc="-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nibh</a:t>
            </a:r>
            <a:endParaRPr lang="en-US" sz="2250" dirty="0">
              <a:solidFill>
                <a:schemeClr val="tx1">
                  <a:lumMod val="50000"/>
                  <a:lumOff val="50000"/>
                </a:schemeClr>
              </a:solidFill>
              <a:latin typeface="Futura PT Medium"/>
              <a:cs typeface="Futura PT Medium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90B4E1-022B-7341-80FB-8EDD58799C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7650" y="4816475"/>
            <a:ext cx="10966450" cy="6492875"/>
          </a:xfrm>
        </p:spPr>
        <p:txBody>
          <a:bodyPr/>
          <a:lstStyle/>
          <a:p>
            <a:endParaRPr lang="en-OM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C53C9CD-18D6-E271-380F-2CB9A02278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DD37603-F560-A400-7DBE-F64BFC254A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>
            <a:extLst>
              <a:ext uri="{FF2B5EF4-FFF2-40B4-BE49-F238E27FC236}">
                <a16:creationId xmlns:a16="http://schemas.microsoft.com/office/drawing/2014/main" id="{1BBF061D-E21A-C7E6-5EF6-742B5700869D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B9541E3-A005-9050-8DDC-B6A8B1D0BE2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6754C1C1-2D58-D7FB-3BA9-1D89489D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A3086A1-A087-2691-3D05-4D5773876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450" y="1311275"/>
            <a:ext cx="8762999" cy="3157518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</a:t>
            </a:r>
            <a:br>
              <a:rPr lang="en-OM" dirty="0"/>
            </a:br>
            <a:r>
              <a:rPr lang="en-OM" dirty="0"/>
              <a:t>on white 06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D3B14F-F059-7E60-F555-0C128CB170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3650" y="3673475"/>
            <a:ext cx="6172200" cy="1295400"/>
          </a:xfrm>
        </p:spPr>
        <p:txBody>
          <a:bodyPr/>
          <a:lstStyle>
            <a:lvl1pPr marL="17463" indent="-17463">
              <a:buNone/>
              <a:tabLst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800" dirty="0">
                <a:solidFill>
                  <a:schemeClr val="bg1"/>
                </a:solidFill>
              </a:rPr>
              <a:t>Lorem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ipsum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dolor</a:t>
            </a:r>
            <a:r>
              <a:rPr lang="en-US" sz="2800" spc="4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sit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spc="-10" dirty="0" err="1">
                <a:solidFill>
                  <a:schemeClr val="bg1"/>
                </a:solidFill>
              </a:rPr>
              <a:t>consectetuer</a:t>
            </a:r>
            <a:r>
              <a:rPr lang="en-US" sz="2800" spc="-1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spc="6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sed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diam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nonummy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spc="-20" dirty="0" err="1">
                <a:solidFill>
                  <a:schemeClr val="bg1"/>
                </a:solidFill>
              </a:rPr>
              <a:t>nibh</a:t>
            </a:r>
            <a:endParaRPr lang="en-US" sz="225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B79C41C-B17A-46B6-C17C-BEDFC6B00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1AB011F-DB5E-0913-7B5F-5308EC094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3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>
            <a:extLst>
              <a:ext uri="{FF2B5EF4-FFF2-40B4-BE49-F238E27FC236}">
                <a16:creationId xmlns:a16="http://schemas.microsoft.com/office/drawing/2014/main" id="{1BBF061D-E21A-C7E6-5EF6-742B5700869D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B9541E3-A005-9050-8DDC-B6A8B1D0BE2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6754C1C1-2D58-D7FB-3BA9-1D89489D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0AC91F-53EC-353D-0B7A-52FE42B08B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7750" y="1047750"/>
            <a:ext cx="18022888" cy="92138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OM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67A031B-2D57-8861-B0C7-B12AF9C103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98650" y="2649557"/>
            <a:ext cx="8762999" cy="3157518"/>
          </a:xfrm>
        </p:spPr>
        <p:txBody>
          <a:bodyPr/>
          <a:lstStyle>
            <a:lvl1pPr marL="17463" indent="-17463">
              <a:buNone/>
              <a:tabLst/>
              <a:defRPr sz="72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Page</a:t>
            </a:r>
            <a:r>
              <a:rPr lang="en-OM" dirty="0"/>
              <a:t> Template</a:t>
            </a:r>
            <a:br>
              <a:rPr lang="en-OM" dirty="0"/>
            </a:br>
            <a:r>
              <a:rPr lang="en-OM" dirty="0"/>
              <a:t>on white 06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5F8704A-7CBA-1133-EAE9-BCA5678FA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9378" y="3622886"/>
            <a:ext cx="6172200" cy="1295400"/>
          </a:xfrm>
        </p:spPr>
        <p:txBody>
          <a:bodyPr/>
          <a:lstStyle>
            <a:lvl1pPr marL="17463" indent="-17463">
              <a:buNone/>
              <a:tabLst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800" dirty="0">
                <a:solidFill>
                  <a:schemeClr val="bg1"/>
                </a:solidFill>
              </a:rPr>
              <a:t>Lorem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ipsum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dolor</a:t>
            </a:r>
            <a:r>
              <a:rPr lang="en-US" sz="2800" spc="4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sit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spc="45" dirty="0">
                <a:solidFill>
                  <a:schemeClr val="bg1"/>
                </a:solidFill>
              </a:rPr>
              <a:t> </a:t>
            </a:r>
            <a:r>
              <a:rPr lang="en-US" sz="2800" spc="-10" dirty="0" err="1">
                <a:solidFill>
                  <a:schemeClr val="bg1"/>
                </a:solidFill>
              </a:rPr>
              <a:t>consectetuer</a:t>
            </a:r>
            <a:r>
              <a:rPr lang="en-US" sz="2800" spc="-1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spc="6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sed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diam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nonummy</a:t>
            </a:r>
            <a:r>
              <a:rPr lang="en-US" sz="2800" spc="75" dirty="0">
                <a:solidFill>
                  <a:schemeClr val="bg1"/>
                </a:solidFill>
              </a:rPr>
              <a:t> </a:t>
            </a:r>
            <a:r>
              <a:rPr lang="en-US" sz="2800" spc="-20" dirty="0" err="1">
                <a:solidFill>
                  <a:schemeClr val="bg1"/>
                </a:solidFill>
              </a:rPr>
              <a:t>nibh</a:t>
            </a:r>
            <a:endParaRPr lang="en-US" sz="225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AEF57020-162B-A20A-04DA-671F5E642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931B430-CFC2-AC01-D176-97B4782A4D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1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Page Templa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3511C05E-87C3-3CFA-298E-8D7650A1D964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7457B0E-1912-64C0-2FAF-A6A0E77F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AD1317B1-73EE-0D60-E745-E572CC4FE909}"/>
              </a:ext>
            </a:extLst>
          </p:cNvPr>
          <p:cNvSpPr/>
          <p:nvPr userDrawn="1"/>
        </p:nvSpPr>
        <p:spPr>
          <a:xfrm>
            <a:off x="1655377" y="5157025"/>
            <a:ext cx="13319125" cy="0"/>
          </a:xfrm>
          <a:custGeom>
            <a:avLst/>
            <a:gdLst/>
            <a:ahLst/>
            <a:cxnLst/>
            <a:rect l="l" t="t" r="r" b="b"/>
            <a:pathLst>
              <a:path w="13319125">
                <a:moveTo>
                  <a:pt x="0" y="0"/>
                </a:moveTo>
                <a:lnTo>
                  <a:pt x="13318976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06356F7-35A1-B1EB-C3B4-7F82025DBE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786" y="1467712"/>
            <a:ext cx="6620464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Heavy Page</a:t>
            </a:r>
            <a:r>
              <a:rPr lang="en-OM" dirty="0"/>
              <a:t> Template 01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13835-F2AF-5C87-70BD-EB58F7F49B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3375" y="3403600"/>
            <a:ext cx="6086475" cy="1641475"/>
          </a:xfrm>
        </p:spPr>
        <p:txBody>
          <a:bodyPr/>
          <a:lstStyle>
            <a:lvl1pPr marL="12700" indent="4763">
              <a:buFontTx/>
              <a:buNone/>
              <a:tabLst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+mj-lt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9B78D3-9B23-26DB-0CEF-9C37D1974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5380038"/>
            <a:ext cx="13371123" cy="2376487"/>
          </a:xfrm>
        </p:spPr>
        <p:txBody>
          <a:bodyPr>
            <a:normAutofit/>
          </a:bodyPr>
          <a:lstStyle>
            <a:lvl1pPr marL="12700" indent="4763">
              <a:buFontTx/>
              <a:buNone/>
              <a:tabLst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270510">
              <a:lnSpc>
                <a:spcPct val="100000"/>
              </a:lnSpc>
              <a:spcBef>
                <a:spcPts val="95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magna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-9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12700" marR="5080">
              <a:lnSpc>
                <a:spcPct val="100000"/>
              </a:lnSpc>
              <a:spcBef>
                <a:spcPts val="2635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at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3D78B1-40A4-E880-4A4E-0D3FBFCAA9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55373" y="8069263"/>
            <a:ext cx="13319515" cy="1909762"/>
          </a:xfrm>
          <a:solidFill>
            <a:srgbClr val="E0DD00"/>
          </a:solidFill>
        </p:spPr>
        <p:txBody>
          <a:bodyPr lIns="0" tIns="216000" rIns="108000" bIns="108000"/>
          <a:lstStyle>
            <a:lvl1pPr marL="17463" indent="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93675" marR="3001645">
              <a:lnSpc>
                <a:spcPct val="101099"/>
              </a:lnSpc>
              <a:spcBef>
                <a:spcPts val="3309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7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7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7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7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7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7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7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9802DBF-FBE7-AA46-8DFD-C14407D0B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4A99730F-9B35-157B-3985-C955A6A9C3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9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Page Templa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9D93CF7-170A-5458-3AA1-A5F0426962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786" y="1467712"/>
            <a:ext cx="6087064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Heavy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82E3BB4-AD35-BD6D-F367-EBE2058391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3375" y="3403600"/>
            <a:ext cx="6086475" cy="1641475"/>
          </a:xfrm>
        </p:spPr>
        <p:txBody>
          <a:bodyPr/>
          <a:lstStyle>
            <a:lvl1pPr marL="12700" indent="4763">
              <a:buFontTx/>
              <a:buNone/>
              <a:tabLst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+mj-lt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C702CA-4319-540D-34D6-DEA7879AFB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5387975"/>
            <a:ext cx="7534275" cy="4589463"/>
          </a:xfrm>
        </p:spPr>
        <p:txBody>
          <a:bodyPr/>
          <a:lstStyle>
            <a:lvl1pPr mar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Ut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spc="-10" dirty="0">
              <a:solidFill>
                <a:srgbClr val="57585B"/>
              </a:solidFill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dirty="0"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nsectetuer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utnsectetuer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 err="1">
                <a:solidFill>
                  <a:srgbClr val="57585B"/>
                </a:solidFill>
                <a:cs typeface="Futura PT Bold"/>
              </a:rPr>
              <a:t>ut</a:t>
            </a:r>
            <a:endParaRPr lang="en-US" sz="2000" dirty="0">
              <a:cs typeface="Futura PT Bold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1A9C3E5-E0D0-D606-0D59-F8C4572C7A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75850" y="5273675"/>
            <a:ext cx="7534275" cy="329406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Ut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spc="-10" dirty="0">
              <a:solidFill>
                <a:srgbClr val="57585B"/>
              </a:solidFill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87D70836-58AB-F8ED-41BB-15CF24110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B7467EEB-36B5-7758-D161-C743890DE6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23475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3200E935-BBB9-E01A-EF99-3A86AA4E2CB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950247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9E41C1FE-1281-23DB-8689-C1A6044983C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46390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4955AD-29FB-4209-6ECE-A482B54014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81325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35958D64-5C3E-6A68-43C6-5F7DD5ECD2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7762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13" name="Picture Placeholder 38">
            <a:extLst>
              <a:ext uri="{FF2B5EF4-FFF2-40B4-BE49-F238E27FC236}">
                <a16:creationId xmlns:a16="http://schemas.microsoft.com/office/drawing/2014/main" id="{4D2548F1-A672-3F64-B78D-5103F3C1195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964534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16" name="Picture Placeholder 38">
            <a:extLst>
              <a:ext uri="{FF2B5EF4-FFF2-40B4-BE49-F238E27FC236}">
                <a16:creationId xmlns:a16="http://schemas.microsoft.com/office/drawing/2014/main" id="{4CA0AAE8-595E-33C6-29E2-1D52744561D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760677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17" name="Picture Placeholder 38">
            <a:extLst>
              <a:ext uri="{FF2B5EF4-FFF2-40B4-BE49-F238E27FC236}">
                <a16:creationId xmlns:a16="http://schemas.microsoft.com/office/drawing/2014/main" id="{BB5BE8E6-22CB-146B-D53B-17CD96B3270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695612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8132EB1-0BA6-3AF6-3A48-7DD40F8F36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6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Heavy Page Templa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67292415-935E-2D1E-880C-9A95CF7D7DC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45339" y="1047089"/>
            <a:ext cx="8011672" cy="467622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1CCC81-2E48-19E9-8944-DD75A69244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786" y="1467712"/>
            <a:ext cx="6468064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Heavy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2FD9161-34ED-FF30-D1B8-63D7DA6EBC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3375" y="3403600"/>
            <a:ext cx="6086475" cy="1641475"/>
          </a:xfrm>
        </p:spPr>
        <p:txBody>
          <a:bodyPr/>
          <a:lstStyle>
            <a:lvl1pPr marL="12700" indent="4763">
              <a:buFontTx/>
              <a:buNone/>
              <a:tabLst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+mj-lt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B9594DD-504E-275D-EAB3-A00C353CF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3375" y="5387975"/>
            <a:ext cx="7534275" cy="4589463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Ut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spc="-10" dirty="0">
              <a:solidFill>
                <a:srgbClr val="57585B"/>
              </a:solidFill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dirty="0"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nsectetuer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utnsectetuer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 err="1">
                <a:solidFill>
                  <a:srgbClr val="57585B"/>
                </a:solidFill>
                <a:cs typeface="Futura PT Bold"/>
              </a:rPr>
              <a:t>ut</a:t>
            </a:r>
            <a:endParaRPr lang="en-US" sz="2000" dirty="0">
              <a:cs typeface="Futura PT Bold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137A45C-8F3A-3C8B-CF36-0AF0794489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3475" y="5387976"/>
            <a:ext cx="7534275" cy="2854394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spc="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spc="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Ut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endParaRPr lang="en-US" sz="2000" spc="-10" dirty="0">
              <a:solidFill>
                <a:srgbClr val="57585B"/>
              </a:solidFill>
              <a:cs typeface="Futura PT Bold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autem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eum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iriure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hendrerit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in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vulputate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velit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esse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molestie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vel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illum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feugiat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facilisis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vero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eros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accumsan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et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iusto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odio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dignissim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qui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blandit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praesent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luptatum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zzril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delenit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augue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duis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te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feugait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nulla</a:t>
            </a:r>
            <a:r>
              <a:rPr lang="en-US" sz="2000" spc="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facilisi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C058E04-346A-4E2A-A172-326773DFE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7762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DFBDF35-64B9-8005-7848-F9A3FAB08F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23475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42" name="Picture Placeholder 38">
            <a:extLst>
              <a:ext uri="{FF2B5EF4-FFF2-40B4-BE49-F238E27FC236}">
                <a16:creationId xmlns:a16="http://schemas.microsoft.com/office/drawing/2014/main" id="{B46C447C-893D-1720-6DB1-412C85C819C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964534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5E0FD490-5ABE-AFA0-09C9-3D694BD032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950247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44" name="Picture Placeholder 38">
            <a:extLst>
              <a:ext uri="{FF2B5EF4-FFF2-40B4-BE49-F238E27FC236}">
                <a16:creationId xmlns:a16="http://schemas.microsoft.com/office/drawing/2014/main" id="{BCE44E91-5E13-4FB4-EB3A-40EB12A4BC8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760677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A09E730F-995E-3137-78BC-FA975E35A3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46390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7C130CE1-7C23-47DC-2511-AAB65F6F16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695612" y="8242300"/>
            <a:ext cx="1295400" cy="1220788"/>
          </a:xfrm>
        </p:spPr>
        <p:txBody>
          <a:bodyPr/>
          <a:lstStyle/>
          <a:p>
            <a:endParaRPr lang="en-OM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8328CFC-789B-59B0-FBB1-1DA8F2A150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81325" y="9463088"/>
            <a:ext cx="1323975" cy="720725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tabLst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OM" dirty="0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79D50B22-6139-8D9D-FAF8-3AD6A376C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1B30E14-9D62-9BAB-9660-581E4A17E6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61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Page Templat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C0C744-6E77-D303-FE3C-4F4C8E7E5DC3}"/>
              </a:ext>
            </a:extLst>
          </p:cNvPr>
          <p:cNvSpPr/>
          <p:nvPr userDrawn="1"/>
        </p:nvSpPr>
        <p:spPr>
          <a:xfrm>
            <a:off x="1441450" y="1463675"/>
            <a:ext cx="8458200" cy="838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F7B30D1-5FB4-C536-ECAF-5FCF8834A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786" y="1509066"/>
            <a:ext cx="6468064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Heavy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754BE2-7E59-8D20-1AB5-572D89E5B2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3375" y="3403601"/>
            <a:ext cx="7368405" cy="1134576"/>
          </a:xfrm>
        </p:spPr>
        <p:txBody>
          <a:bodyPr/>
          <a:lstStyle>
            <a:lvl1pPr marL="12700" indent="4763">
              <a:buFontTx/>
              <a:buNone/>
              <a:tabLst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+mj-lt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+mj-lt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+mj-lt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+mj-lt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+mj-lt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+mj-lt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+mj-lt"/>
                <a:cs typeface="Futura PT Medium"/>
              </a:rPr>
              <a:t>nibh</a:t>
            </a:r>
            <a:endParaRPr lang="en-US" sz="3200" dirty="0">
              <a:latin typeface="+mj-lt"/>
              <a:cs typeface="Futura PT Medium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DCDDAC-D99B-7C5E-3C64-076FAA4AB2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5263" y="4538663"/>
            <a:ext cx="8434387" cy="5197475"/>
          </a:xfrm>
        </p:spPr>
        <p:txBody>
          <a:bodyPr lIns="0" tIns="216000" rIns="0" bIns="0"/>
          <a:lstStyle>
            <a:lvl1pPr marL="0" indent="0">
              <a:buNone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48285" marR="265430" algn="just">
              <a:lnSpc>
                <a:spcPct val="100000"/>
              </a:lnSpc>
              <a:spcBef>
                <a:spcPts val="1380"/>
              </a:spcBef>
            </a:pP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amet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consectetuer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laoreet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magna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erat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volutpat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.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wisi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enim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minim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veniam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 err="1">
                <a:solidFill>
                  <a:srgbClr val="57585B"/>
                </a:solidFill>
                <a:cs typeface="Futura PT Cond Medium"/>
              </a:rPr>
              <a:t>quis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nostrud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exerci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tation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ullamcorper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suscipit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lobortis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nisl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aliquip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ex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ea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commodo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consequat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.</a:t>
            </a:r>
            <a:endParaRPr lang="en-US" sz="2200" dirty="0">
              <a:cs typeface="Futura PT Cond Medium"/>
            </a:endParaRPr>
          </a:p>
          <a:p>
            <a:pPr marL="248285" marR="265430" algn="just">
              <a:lnSpc>
                <a:spcPct val="100000"/>
              </a:lnSpc>
              <a:spcBef>
                <a:spcPts val="1380"/>
              </a:spcBef>
            </a:pP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Lorem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ipsum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amet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consectetuer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laoreet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magna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erat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volutpat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.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wisi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enim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minim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veniam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 err="1">
                <a:solidFill>
                  <a:srgbClr val="57585B"/>
                </a:solidFill>
                <a:cs typeface="Futura PT Cond Medium"/>
              </a:rPr>
              <a:t>quis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nostrud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exerci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tation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ullamcorper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suscipit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lobortis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nisl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aliquip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ex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ea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commodo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consequat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.</a:t>
            </a:r>
            <a:endParaRPr lang="en-US" sz="2200" dirty="0">
              <a:cs typeface="Futura PT Cond Medium"/>
            </a:endParaRPr>
          </a:p>
          <a:p>
            <a:pPr marL="248285" marR="231775" algn="just">
              <a:lnSpc>
                <a:spcPct val="100000"/>
              </a:lnSpc>
              <a:spcBef>
                <a:spcPts val="1380"/>
              </a:spcBef>
            </a:pP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Lorem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ipsum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amet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consectetuer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nsectetuer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utnsectetuer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5" dirty="0" err="1">
                <a:solidFill>
                  <a:srgbClr val="57585B"/>
                </a:solidFill>
                <a:cs typeface="Futura PT Cond Medium"/>
              </a:rPr>
              <a:t>ut</a:t>
            </a:r>
            <a:endParaRPr lang="en-US" sz="2200" dirty="0">
              <a:cs typeface="Futura PT Cond Medium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1E2A4F-363F-8C66-354C-B5A94367C4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8250" y="1463675"/>
            <a:ext cx="8229600" cy="3275012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Lorem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ipsum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amet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consectetuer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adipiscing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elit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sed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diam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nonummy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 err="1">
                <a:solidFill>
                  <a:srgbClr val="57585B"/>
                </a:solidFill>
                <a:cs typeface="Futura PT Cond Medium"/>
              </a:rPr>
              <a:t>nibh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euismod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tincidunt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laoreet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magna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aliquam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erat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volutpat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.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wisi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enim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ad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minim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veniam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quis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nostrud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exerci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tation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ullamcorper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suscipit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lobortis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nisl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ut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aliquip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ex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5" dirty="0" err="1">
                <a:solidFill>
                  <a:srgbClr val="57585B"/>
                </a:solidFill>
                <a:cs typeface="Futura PT Cond Medium"/>
              </a:rPr>
              <a:t>ea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commodo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consequat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.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Duis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autem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vel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eum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iriure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in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hendrerit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in</a:t>
            </a:r>
            <a:r>
              <a:rPr lang="en-US" sz="2200" spc="-2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vulputate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velit</a:t>
            </a:r>
            <a:r>
              <a:rPr lang="en-US" sz="2200" spc="-3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esse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molestie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consequat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,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vel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illum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eu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feugiat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nulla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facilisis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at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vero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eros.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en-US" sz="2200" spc="-10" dirty="0">
              <a:solidFill>
                <a:srgbClr val="57585B"/>
              </a:solidFill>
              <a:cs typeface="Futura PT Cond Medium"/>
            </a:endParaRPr>
          </a:p>
          <a:p>
            <a:pPr marL="12700" marR="5080" algn="just">
              <a:spcBef>
                <a:spcPts val="95"/>
              </a:spcBef>
            </a:pP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Accumsan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et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iusto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odio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dignissim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qui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blandit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praesent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luptatum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zzril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delenit</a:t>
            </a:r>
            <a:r>
              <a:rPr lang="en-US" sz="2200" spc="-1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augue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20" dirty="0" err="1">
                <a:solidFill>
                  <a:srgbClr val="57585B"/>
                </a:solidFill>
                <a:cs typeface="Futura PT Cond Medium"/>
              </a:rPr>
              <a:t>duis</a:t>
            </a:r>
            <a:r>
              <a:rPr lang="en-US" sz="2200" spc="-2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>
                <a:solidFill>
                  <a:srgbClr val="57585B"/>
                </a:solidFill>
                <a:cs typeface="Futura PT Cond Medium"/>
              </a:rPr>
              <a:t>dolore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te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feugait</a:t>
            </a:r>
            <a:r>
              <a:rPr lang="en-US" sz="2200" spc="-5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dirty="0" err="1">
                <a:solidFill>
                  <a:srgbClr val="57585B"/>
                </a:solidFill>
                <a:cs typeface="Futura PT Cond Medium"/>
              </a:rPr>
              <a:t>nulla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 </a:t>
            </a:r>
            <a:r>
              <a:rPr lang="en-US" sz="2200" spc="-10" dirty="0" err="1">
                <a:solidFill>
                  <a:srgbClr val="57585B"/>
                </a:solidFill>
                <a:cs typeface="Futura PT Cond Medium"/>
              </a:rPr>
              <a:t>facilisi</a:t>
            </a:r>
            <a:r>
              <a:rPr lang="en-US" sz="2200" spc="-10" dirty="0">
                <a:solidFill>
                  <a:srgbClr val="57585B"/>
                </a:solidFill>
                <a:cs typeface="Futura PT Cond Medium"/>
              </a:rPr>
              <a:t>.</a:t>
            </a:r>
            <a:endParaRPr lang="en-US" sz="2200" dirty="0">
              <a:cs typeface="Futura PT Cond Medium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2198E8-4699-84A6-7943-E8302E7DFD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80650" y="6645275"/>
            <a:ext cx="7367327" cy="727075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Depending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upon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the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project</a:t>
            </a:r>
            <a:r>
              <a:rPr lang="en-US" sz="2000" spc="4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requirements,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Oman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Cables</a:t>
            </a:r>
            <a:r>
              <a:rPr lang="en-US" sz="2000" spc="4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can</a:t>
            </a:r>
            <a:r>
              <a:rPr lang="en-US" sz="2000" spc="3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latin typeface="+mn-lt"/>
                <a:cs typeface="Futura PT Book"/>
              </a:rPr>
              <a:t>provide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other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core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 err="1">
                <a:solidFill>
                  <a:srgbClr val="57585B"/>
                </a:solidFill>
                <a:latin typeface="+mn-lt"/>
                <a:cs typeface="Futura PT Book"/>
              </a:rPr>
              <a:t>colorslike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BS</a:t>
            </a:r>
            <a:r>
              <a:rPr lang="en-US" sz="2000" spc="2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old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colors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(Red,</a:t>
            </a:r>
            <a:r>
              <a:rPr lang="en-US" sz="2000" spc="25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dirty="0">
                <a:solidFill>
                  <a:srgbClr val="57585B"/>
                </a:solidFill>
                <a:latin typeface="+mn-lt"/>
                <a:cs typeface="Futura PT Book"/>
              </a:rPr>
              <a:t>Blue,</a:t>
            </a:r>
            <a:r>
              <a:rPr lang="en-US" sz="2000" spc="20" dirty="0">
                <a:solidFill>
                  <a:srgbClr val="57585B"/>
                </a:solidFill>
                <a:latin typeface="+mn-lt"/>
                <a:cs typeface="Futura PT Book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latin typeface="+mn-lt"/>
                <a:cs typeface="Futura PT Book"/>
              </a:rPr>
              <a:t>Yellow)</a:t>
            </a:r>
            <a:endParaRPr lang="en-US" sz="2000" dirty="0">
              <a:latin typeface="+mn-lt"/>
              <a:cs typeface="Futura PT Book"/>
            </a:endParaRPr>
          </a:p>
        </p:txBody>
      </p:sp>
      <p:pic>
        <p:nvPicPr>
          <p:cNvPr id="11" name="Picture 10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FF9960F0-AC3E-2173-3DA2-EDB144954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0D331F6-27AC-03C8-3B52-97FA2C8327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6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3D5C395-C917-0EB5-DE51-3DD877606C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509066"/>
            <a:ext cx="47924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01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8E70AB-E297-F655-FEDF-719A681E5C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8005" y="3651586"/>
            <a:ext cx="5484812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567500-1796-DF10-7C04-6D8FB97817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8005" y="5450934"/>
            <a:ext cx="5922962" cy="2035175"/>
          </a:xfrm>
        </p:spPr>
        <p:txBody>
          <a:bodyPr/>
          <a:lstStyle>
            <a:lvl1pPr marL="19050" indent="-19050">
              <a:buNone/>
              <a:tabLst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</a:t>
            </a:r>
            <a:r>
              <a:rPr kumimoji="0" lang="en-US" sz="1950" b="0" i="0" u="none" strike="noStrike" kern="1200" cap="none" spc="50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7E50A7CE-12FD-2D89-AE95-8CB61160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50A038C-DF2F-178D-1D02-77C8B389BF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4" userDrawn="1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F510B3-EACC-6FBC-DB63-F665DC87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83A8E6-EFF9-628F-8076-A9C0B0DAD5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1350" y="7167468"/>
            <a:ext cx="9131300" cy="1211422"/>
          </a:xfrm>
        </p:spPr>
        <p:txBody>
          <a:bodyPr wrap="square">
            <a:spAutoFit/>
          </a:bodyPr>
          <a:lstStyle>
            <a:lvl1pPr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01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1C6649-AD95-E6FA-15B5-40A05F5510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7839" y="8519412"/>
            <a:ext cx="9207211" cy="590931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9C8973A-65BD-42EF-9A54-8972C5C1B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7839" y="9140890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C095974-14B2-B5C5-716D-CA53AAF37E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0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Page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map of the world&#10;&#10;AI-generated content may be incorrect.">
            <a:extLst>
              <a:ext uri="{FF2B5EF4-FFF2-40B4-BE49-F238E27FC236}">
                <a16:creationId xmlns:a16="http://schemas.microsoft.com/office/drawing/2014/main" id="{C0DF8694-9935-D823-3B12-F69706021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68" y="3571171"/>
            <a:ext cx="12951482" cy="482670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57" name="Picture 56" descr="A yellow pin on a black background&#10;&#10;AI-generated content may be incorrect.">
            <a:extLst>
              <a:ext uri="{FF2B5EF4-FFF2-40B4-BE49-F238E27FC236}">
                <a16:creationId xmlns:a16="http://schemas.microsoft.com/office/drawing/2014/main" id="{77FE1A23-0803-CC8C-7E35-67B2830C1C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0" y="5502275"/>
            <a:ext cx="808182" cy="1238513"/>
          </a:xfrm>
          <a:prstGeom prst="rect">
            <a:avLst/>
          </a:prstGeom>
        </p:spPr>
      </p:pic>
      <p:pic>
        <p:nvPicPr>
          <p:cNvPr id="58" name="Picture 57" descr="A black and grey location pin&#10;&#10;AI-generated content may be incorrect.">
            <a:extLst>
              <a:ext uri="{FF2B5EF4-FFF2-40B4-BE49-F238E27FC236}">
                <a16:creationId xmlns:a16="http://schemas.microsoft.com/office/drawing/2014/main" id="{F93F5EA3-635E-456C-C77E-D9D5D7EA0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36" y="4534189"/>
            <a:ext cx="584680" cy="8918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7CE23C4-A6BD-A04C-B28F-DD885584B8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226" y="3673475"/>
            <a:ext cx="504266" cy="7620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F5E2F0B-42FE-670A-0C6F-0AF594CAF7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34" y="3292475"/>
            <a:ext cx="504266" cy="762002"/>
          </a:xfrm>
          <a:prstGeom prst="rect">
            <a:avLst/>
          </a:prstGeom>
        </p:spPr>
      </p:pic>
      <p:pic>
        <p:nvPicPr>
          <p:cNvPr id="61" name="Picture 60" descr="A green pin with a black background&#10;&#10;AI-generated content may be incorrect.">
            <a:extLst>
              <a:ext uri="{FF2B5EF4-FFF2-40B4-BE49-F238E27FC236}">
                <a16:creationId xmlns:a16="http://schemas.microsoft.com/office/drawing/2014/main" id="{F6E93270-E1B9-F76E-68C1-87CA8D1A6C3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0" y="4148605"/>
            <a:ext cx="1210696" cy="1810870"/>
          </a:xfrm>
          <a:prstGeom prst="rect">
            <a:avLst/>
          </a:prstGeom>
        </p:spPr>
      </p:pic>
      <p:pic>
        <p:nvPicPr>
          <p:cNvPr id="62" name="Picture 61" descr="A blue and black location pin&#10;&#10;AI-generated content may be incorrect.">
            <a:extLst>
              <a:ext uri="{FF2B5EF4-FFF2-40B4-BE49-F238E27FC236}">
                <a16:creationId xmlns:a16="http://schemas.microsoft.com/office/drawing/2014/main" id="{BDDB14B6-F16E-2B57-0E01-9CCD135D82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898" y="4511675"/>
            <a:ext cx="629752" cy="955125"/>
          </a:xfrm>
          <a:prstGeom prst="rect">
            <a:avLst/>
          </a:prstGeom>
        </p:spPr>
      </p:pic>
      <p:pic>
        <p:nvPicPr>
          <p:cNvPr id="63" name="Picture 62" descr="A green pin with a black background&#10;&#10;AI-generated content may be incorrect.">
            <a:extLst>
              <a:ext uri="{FF2B5EF4-FFF2-40B4-BE49-F238E27FC236}">
                <a16:creationId xmlns:a16="http://schemas.microsoft.com/office/drawing/2014/main" id="{220168AC-7104-8F5C-D5E9-FBC1D93C69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370" y="3947916"/>
            <a:ext cx="608760" cy="934132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40539D5-3780-9B6B-C99A-FDFACF1C89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509066"/>
            <a:ext cx="47924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01</a:t>
            </a:r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0F1DAA9-776D-49CA-D121-6B849466A9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8005" y="3651586"/>
            <a:ext cx="5484812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2162A72-1DFD-87CB-879C-8055E6FC8B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8005" y="5450934"/>
            <a:ext cx="5922962" cy="2035175"/>
          </a:xfrm>
        </p:spPr>
        <p:txBody>
          <a:bodyPr/>
          <a:lstStyle>
            <a:lvl1pPr marL="19050" indent="-19050">
              <a:buNone/>
              <a:tabLst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</a:t>
            </a:r>
            <a:r>
              <a:rPr kumimoji="0" lang="en-US" sz="1950" b="0" i="0" u="none" strike="noStrike" kern="1200" cap="none" spc="50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60BE2F2F-D455-9F48-148D-B93D2E6A6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465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3941EE1-3699-9D67-E762-77844205A7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645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191C26D8-48BB-640C-3FBA-7609A479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825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39023C70-D156-7EDC-9932-E3F472E94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8053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60A5033-6269-7579-BD9D-6787DA6B14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837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E23DBC1C-93C7-F4CA-075E-E41F7D6692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09532" y="9379923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33" name="SmartArt Placeholder 23">
            <a:extLst>
              <a:ext uri="{FF2B5EF4-FFF2-40B4-BE49-F238E27FC236}">
                <a16:creationId xmlns:a16="http://schemas.microsoft.com/office/drawing/2014/main" id="{8F226956-B7A5-043D-DD5E-0CBB0DE19B03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1650631" y="9290039"/>
            <a:ext cx="560768" cy="560769"/>
          </a:xfrm>
          <a:solidFill>
            <a:schemeClr val="accent5"/>
          </a:solidFill>
        </p:spPr>
        <p:txBody>
          <a:bodyPr/>
          <a:lstStyle/>
          <a:p>
            <a:endParaRPr lang="en-OM"/>
          </a:p>
        </p:txBody>
      </p:sp>
      <p:sp>
        <p:nvSpPr>
          <p:cNvPr id="34" name="SmartArt Placeholder 23">
            <a:extLst>
              <a:ext uri="{FF2B5EF4-FFF2-40B4-BE49-F238E27FC236}">
                <a16:creationId xmlns:a16="http://schemas.microsoft.com/office/drawing/2014/main" id="{5E2355EA-78CB-0159-4A23-4324684F8A2D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3367671" y="9290039"/>
            <a:ext cx="560768" cy="560769"/>
          </a:xfrm>
          <a:solidFill>
            <a:schemeClr val="accent4"/>
          </a:solidFill>
        </p:spPr>
        <p:txBody>
          <a:bodyPr/>
          <a:lstStyle/>
          <a:p>
            <a:endParaRPr lang="en-OM"/>
          </a:p>
        </p:txBody>
      </p:sp>
      <p:sp>
        <p:nvSpPr>
          <p:cNvPr id="35" name="SmartArt Placeholder 23">
            <a:extLst>
              <a:ext uri="{FF2B5EF4-FFF2-40B4-BE49-F238E27FC236}">
                <a16:creationId xmlns:a16="http://schemas.microsoft.com/office/drawing/2014/main" id="{87924A96-B760-CA13-EE79-CDC198B87F7C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>
          <a:xfrm>
            <a:off x="5079631" y="9290039"/>
            <a:ext cx="560768" cy="560769"/>
          </a:xfrm>
          <a:solidFill>
            <a:schemeClr val="tx2"/>
          </a:solidFill>
        </p:spPr>
        <p:txBody>
          <a:bodyPr/>
          <a:lstStyle/>
          <a:p>
            <a:endParaRPr lang="en-OM"/>
          </a:p>
        </p:txBody>
      </p:sp>
      <p:sp>
        <p:nvSpPr>
          <p:cNvPr id="36" name="SmartArt Placeholder 23">
            <a:extLst>
              <a:ext uri="{FF2B5EF4-FFF2-40B4-BE49-F238E27FC236}">
                <a16:creationId xmlns:a16="http://schemas.microsoft.com/office/drawing/2014/main" id="{2CE85A48-1F92-BA73-3794-7E4D89A46620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6796671" y="9290039"/>
            <a:ext cx="560768" cy="56076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OM"/>
          </a:p>
        </p:txBody>
      </p:sp>
      <p:sp>
        <p:nvSpPr>
          <p:cNvPr id="37" name="SmartArt Placeholder 23">
            <a:extLst>
              <a:ext uri="{FF2B5EF4-FFF2-40B4-BE49-F238E27FC236}">
                <a16:creationId xmlns:a16="http://schemas.microsoft.com/office/drawing/2014/main" id="{3CB8C1FA-2346-1821-13D2-00D18A8586CF}"/>
              </a:ext>
            </a:extLst>
          </p:cNvPr>
          <p:cNvSpPr>
            <a:spLocks noGrp="1"/>
          </p:cNvSpPr>
          <p:nvPr>
            <p:ph type="dgm" sz="quarter" idx="30"/>
          </p:nvPr>
        </p:nvSpPr>
        <p:spPr>
          <a:xfrm>
            <a:off x="8549271" y="9290039"/>
            <a:ext cx="560768" cy="560769"/>
          </a:xfrm>
          <a:solidFill>
            <a:schemeClr val="accent2"/>
          </a:solidFill>
        </p:spPr>
        <p:txBody>
          <a:bodyPr/>
          <a:lstStyle/>
          <a:p>
            <a:endParaRPr lang="en-OM"/>
          </a:p>
        </p:txBody>
      </p:sp>
      <p:sp>
        <p:nvSpPr>
          <p:cNvPr id="38" name="SmartArt Placeholder 23">
            <a:extLst>
              <a:ext uri="{FF2B5EF4-FFF2-40B4-BE49-F238E27FC236}">
                <a16:creationId xmlns:a16="http://schemas.microsoft.com/office/drawing/2014/main" id="{D9BCAC1C-97A4-503E-5BCC-EC3EB46A28BC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10235831" y="9290039"/>
            <a:ext cx="560768" cy="560769"/>
          </a:xfrm>
          <a:solidFill>
            <a:schemeClr val="accent1"/>
          </a:solidFill>
        </p:spPr>
        <p:txBody>
          <a:bodyPr/>
          <a:lstStyle/>
          <a:p>
            <a:endParaRPr lang="en-OM"/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CE650C33-B539-7CFB-17AE-9C5CF669395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206B4A0-E4C6-11AF-9E98-4EEFD84E41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16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4" userDrawn="1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A0221BB-C3E1-A07C-7ABA-D65ADA4D611A}"/>
              </a:ext>
            </a:extLst>
          </p:cNvPr>
          <p:cNvSpPr/>
          <p:nvPr userDrawn="1"/>
        </p:nvSpPr>
        <p:spPr>
          <a:xfrm>
            <a:off x="15614650" y="3556601"/>
            <a:ext cx="3246755" cy="4902835"/>
          </a:xfrm>
          <a:custGeom>
            <a:avLst/>
            <a:gdLst/>
            <a:ahLst/>
            <a:cxnLst/>
            <a:rect l="l" t="t" r="r" b="b"/>
            <a:pathLst>
              <a:path w="3246755" h="4902834">
                <a:moveTo>
                  <a:pt x="3246162" y="0"/>
                </a:moveTo>
                <a:lnTo>
                  <a:pt x="0" y="0"/>
                </a:lnTo>
                <a:lnTo>
                  <a:pt x="0" y="4902709"/>
                </a:lnTo>
                <a:lnTo>
                  <a:pt x="3246162" y="4902709"/>
                </a:lnTo>
                <a:lnTo>
                  <a:pt x="3246162" y="0"/>
                </a:lnTo>
                <a:close/>
              </a:path>
            </a:pathLst>
          </a:custGeom>
          <a:solidFill>
            <a:schemeClr val="accent1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8665C53-705A-2B25-69D9-145A18B696CB}"/>
              </a:ext>
            </a:extLst>
          </p:cNvPr>
          <p:cNvSpPr/>
          <p:nvPr userDrawn="1"/>
        </p:nvSpPr>
        <p:spPr>
          <a:xfrm>
            <a:off x="15614650" y="3569103"/>
            <a:ext cx="3246755" cy="1040130"/>
          </a:xfrm>
          <a:custGeom>
            <a:avLst/>
            <a:gdLst/>
            <a:ahLst/>
            <a:cxnLst/>
            <a:rect l="l" t="t" r="r" b="b"/>
            <a:pathLst>
              <a:path w="3246755" h="1040129">
                <a:moveTo>
                  <a:pt x="3246162" y="0"/>
                </a:moveTo>
                <a:lnTo>
                  <a:pt x="0" y="0"/>
                </a:lnTo>
                <a:lnTo>
                  <a:pt x="0" y="1040041"/>
                </a:lnTo>
                <a:lnTo>
                  <a:pt x="3246162" y="1040041"/>
                </a:lnTo>
                <a:lnTo>
                  <a:pt x="3246162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4FF4F53-2DFE-879C-500B-2838B1075367}"/>
              </a:ext>
            </a:extLst>
          </p:cNvPr>
          <p:cNvSpPr/>
          <p:nvPr userDrawn="1"/>
        </p:nvSpPr>
        <p:spPr>
          <a:xfrm>
            <a:off x="12260359" y="3556601"/>
            <a:ext cx="3246755" cy="4902835"/>
          </a:xfrm>
          <a:custGeom>
            <a:avLst/>
            <a:gdLst/>
            <a:ahLst/>
            <a:cxnLst/>
            <a:rect l="l" t="t" r="r" b="b"/>
            <a:pathLst>
              <a:path w="3246755" h="4902834">
                <a:moveTo>
                  <a:pt x="3246162" y="0"/>
                </a:moveTo>
                <a:lnTo>
                  <a:pt x="0" y="0"/>
                </a:lnTo>
                <a:lnTo>
                  <a:pt x="0" y="4902709"/>
                </a:lnTo>
                <a:lnTo>
                  <a:pt x="3246162" y="4902709"/>
                </a:lnTo>
                <a:lnTo>
                  <a:pt x="3246162" y="0"/>
                </a:lnTo>
                <a:close/>
              </a:path>
            </a:pathLst>
          </a:custGeom>
          <a:solidFill>
            <a:srgbClr val="E0DD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F94C97D-C86C-8D50-A541-289AA555185D}"/>
              </a:ext>
            </a:extLst>
          </p:cNvPr>
          <p:cNvSpPr/>
          <p:nvPr userDrawn="1"/>
        </p:nvSpPr>
        <p:spPr>
          <a:xfrm>
            <a:off x="12260359" y="3569103"/>
            <a:ext cx="3246755" cy="1040130"/>
          </a:xfrm>
          <a:custGeom>
            <a:avLst/>
            <a:gdLst/>
            <a:ahLst/>
            <a:cxnLst/>
            <a:rect l="l" t="t" r="r" b="b"/>
            <a:pathLst>
              <a:path w="3246755" h="1040129">
                <a:moveTo>
                  <a:pt x="3246162" y="0"/>
                </a:moveTo>
                <a:lnTo>
                  <a:pt x="0" y="0"/>
                </a:lnTo>
                <a:lnTo>
                  <a:pt x="0" y="1040041"/>
                </a:lnTo>
                <a:lnTo>
                  <a:pt x="3246162" y="1040041"/>
                </a:lnTo>
                <a:lnTo>
                  <a:pt x="3246162" y="0"/>
                </a:lnTo>
                <a:close/>
              </a:path>
            </a:pathLst>
          </a:custGeom>
          <a:solidFill>
            <a:srgbClr val="E0DD00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28D68E4-AD5D-5B72-A629-BE483FD3DA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585266"/>
            <a:ext cx="8678650" cy="924257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866CB0-E80B-C6C7-17AB-6024F6D95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17504" y="2799462"/>
            <a:ext cx="6491287" cy="750888"/>
          </a:xfrm>
        </p:spPr>
        <p:txBody>
          <a:bodyPr/>
          <a:lstStyle>
            <a:lvl1pPr marL="0"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Lorem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ipsum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dolor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sit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amet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,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consectetuer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adipiscing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elit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,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sed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diam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nonummy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nibh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euismod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tincidunt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ut.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Futura PT Ligh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4F3AE3-A3B2-AFD8-615A-360036F966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44558" y="3689760"/>
            <a:ext cx="3235817" cy="4915331"/>
          </a:xfrm>
        </p:spPr>
        <p:txBody>
          <a:bodyPr lIns="0" tIns="0" rIns="0" bIns="0"/>
          <a:lstStyle>
            <a:lvl1pPr marL="0" indent="-155575">
              <a:buNone/>
              <a:tabLst/>
              <a:defRPr lang="en-US" sz="2600" spc="-10" smtClean="0">
                <a:solidFill>
                  <a:srgbClr val="004047"/>
                </a:solidFill>
                <a:cs typeface="Futura PT Medium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75260" marR="256540" lvl="0" indent="0" algn="l" defTabSz="914400" rtl="0" eaLnBrk="1" fontAlgn="auto" latinLnBrk="0" hangingPunct="1">
              <a:lnSpc>
                <a:spcPct val="101499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 </a:t>
            </a: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2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75260" marR="9017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  <a:p>
            <a:pPr marL="175260" marR="40640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wisi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enim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quis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nostrud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6EA3BDF-6C0B-1354-54CF-E82E50D937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14650" y="3597275"/>
            <a:ext cx="3246438" cy="5008563"/>
          </a:xfrm>
        </p:spPr>
        <p:txBody>
          <a:bodyPr/>
          <a:lstStyle>
            <a:lvl1pPr marL="0">
              <a:buNone/>
              <a:defRPr lang="en-US" sz="2600" spc="-10" smtClean="0">
                <a:solidFill>
                  <a:srgbClr val="004047"/>
                </a:solidFill>
                <a:cs typeface="Futura PT Medium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2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adipiscing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elit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C58B49F-89D0-2093-9857-D0BACC0D75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9AA2231-D3BA-B945-3B5B-90F1B47072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4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Page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A0221BB-C3E1-A07C-7ABA-D65ADA4D611A}"/>
              </a:ext>
            </a:extLst>
          </p:cNvPr>
          <p:cNvSpPr/>
          <p:nvPr userDrawn="1"/>
        </p:nvSpPr>
        <p:spPr>
          <a:xfrm>
            <a:off x="15614650" y="3556601"/>
            <a:ext cx="3246755" cy="4902835"/>
          </a:xfrm>
          <a:custGeom>
            <a:avLst/>
            <a:gdLst/>
            <a:ahLst/>
            <a:cxnLst/>
            <a:rect l="l" t="t" r="r" b="b"/>
            <a:pathLst>
              <a:path w="3246755" h="4902834">
                <a:moveTo>
                  <a:pt x="3246162" y="0"/>
                </a:moveTo>
                <a:lnTo>
                  <a:pt x="0" y="0"/>
                </a:lnTo>
                <a:lnTo>
                  <a:pt x="0" y="4902709"/>
                </a:lnTo>
                <a:lnTo>
                  <a:pt x="3246162" y="4902709"/>
                </a:lnTo>
                <a:lnTo>
                  <a:pt x="3246162" y="0"/>
                </a:lnTo>
                <a:close/>
              </a:path>
            </a:pathLst>
          </a:custGeom>
          <a:solidFill>
            <a:schemeClr val="accent1">
              <a:alpha val="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8665C53-705A-2B25-69D9-145A18B696CB}"/>
              </a:ext>
            </a:extLst>
          </p:cNvPr>
          <p:cNvSpPr/>
          <p:nvPr userDrawn="1"/>
        </p:nvSpPr>
        <p:spPr>
          <a:xfrm>
            <a:off x="15614650" y="3569103"/>
            <a:ext cx="3246755" cy="1040130"/>
          </a:xfrm>
          <a:custGeom>
            <a:avLst/>
            <a:gdLst/>
            <a:ahLst/>
            <a:cxnLst/>
            <a:rect l="l" t="t" r="r" b="b"/>
            <a:pathLst>
              <a:path w="3246755" h="1040129">
                <a:moveTo>
                  <a:pt x="3246162" y="0"/>
                </a:moveTo>
                <a:lnTo>
                  <a:pt x="0" y="0"/>
                </a:lnTo>
                <a:lnTo>
                  <a:pt x="0" y="1040041"/>
                </a:lnTo>
                <a:lnTo>
                  <a:pt x="3246162" y="1040041"/>
                </a:lnTo>
                <a:lnTo>
                  <a:pt x="3246162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4FF4F53-2DFE-879C-500B-2838B1075367}"/>
              </a:ext>
            </a:extLst>
          </p:cNvPr>
          <p:cNvSpPr/>
          <p:nvPr userDrawn="1"/>
        </p:nvSpPr>
        <p:spPr>
          <a:xfrm>
            <a:off x="12260359" y="3556601"/>
            <a:ext cx="3246755" cy="4902835"/>
          </a:xfrm>
          <a:custGeom>
            <a:avLst/>
            <a:gdLst/>
            <a:ahLst/>
            <a:cxnLst/>
            <a:rect l="l" t="t" r="r" b="b"/>
            <a:pathLst>
              <a:path w="3246755" h="4902834">
                <a:moveTo>
                  <a:pt x="3246162" y="0"/>
                </a:moveTo>
                <a:lnTo>
                  <a:pt x="0" y="0"/>
                </a:lnTo>
                <a:lnTo>
                  <a:pt x="0" y="4902709"/>
                </a:lnTo>
                <a:lnTo>
                  <a:pt x="3246162" y="4902709"/>
                </a:lnTo>
                <a:lnTo>
                  <a:pt x="3246162" y="0"/>
                </a:lnTo>
                <a:close/>
              </a:path>
            </a:pathLst>
          </a:custGeom>
          <a:solidFill>
            <a:srgbClr val="E0DD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F94C97D-C86C-8D50-A541-289AA555185D}"/>
              </a:ext>
            </a:extLst>
          </p:cNvPr>
          <p:cNvSpPr/>
          <p:nvPr userDrawn="1"/>
        </p:nvSpPr>
        <p:spPr>
          <a:xfrm>
            <a:off x="12260359" y="3569103"/>
            <a:ext cx="3246755" cy="1040130"/>
          </a:xfrm>
          <a:custGeom>
            <a:avLst/>
            <a:gdLst/>
            <a:ahLst/>
            <a:cxnLst/>
            <a:rect l="l" t="t" r="r" b="b"/>
            <a:pathLst>
              <a:path w="3246755" h="1040129">
                <a:moveTo>
                  <a:pt x="3246162" y="0"/>
                </a:moveTo>
                <a:lnTo>
                  <a:pt x="0" y="0"/>
                </a:lnTo>
                <a:lnTo>
                  <a:pt x="0" y="1040041"/>
                </a:lnTo>
                <a:lnTo>
                  <a:pt x="3246162" y="1040041"/>
                </a:lnTo>
                <a:lnTo>
                  <a:pt x="3246162" y="0"/>
                </a:lnTo>
                <a:close/>
              </a:path>
            </a:pathLst>
          </a:custGeom>
          <a:solidFill>
            <a:srgbClr val="E0DD00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8CCFE5-F148-D36C-A68E-DC005FAC4193}"/>
              </a:ext>
            </a:extLst>
          </p:cNvPr>
          <p:cNvGrpSpPr/>
          <p:nvPr userDrawn="1"/>
        </p:nvGrpSpPr>
        <p:grpSpPr>
          <a:xfrm>
            <a:off x="1047088" y="2563231"/>
            <a:ext cx="10460768" cy="7892044"/>
            <a:chOff x="1047088" y="2563231"/>
            <a:chExt cx="10460768" cy="7892044"/>
          </a:xfrm>
        </p:grpSpPr>
        <p:pic>
          <p:nvPicPr>
            <p:cNvPr id="51" name="Picture 50" descr="A map of the world&#10;&#10;AI-generated content may be incorrect.">
              <a:extLst>
                <a:ext uri="{FF2B5EF4-FFF2-40B4-BE49-F238E27FC236}">
                  <a16:creationId xmlns:a16="http://schemas.microsoft.com/office/drawing/2014/main" id="{B28870EB-C075-CA45-F549-193E58FFD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9" b="3718"/>
            <a:stretch>
              <a:fillRect/>
            </a:stretch>
          </p:blipFill>
          <p:spPr>
            <a:xfrm>
              <a:off x="1047088" y="2563231"/>
              <a:ext cx="10460768" cy="7892044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EA7F16-A4E5-CEE1-1985-D91D935FCF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250" y="5349875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84DF4E-55A5-73F6-5D0E-72153D042F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622" y="481112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223D06C-59E5-6EE2-918C-9D4AFC918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5405" y="608633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66A11A4-96BD-E4A4-3C0A-82D309044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5634" y="628404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129EF2D-82E4-5074-BEA1-3506C893E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56825" y="622967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F81711-7E1F-FF1D-F4AB-7D6455EA49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7444" y="6442212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29ADF6D-1A11-965D-5337-674A00E099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4609" y="4998943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</p:grp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B013863-C74E-FE51-532F-E5B3AF6701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41637" y="8764356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388ECA5-24D5-8646-C633-94BB0382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643437" y="8764356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BE565BB-18D0-5A1C-5125-7F5891AB21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45237" y="8764356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F937029-51FB-ADA5-0E8D-A439251E6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44220" y="9534554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7D7E7BA-1E34-F679-F7A7-D374DCB775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2060" y="9534554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5DE2AC8-1AD3-E553-4B4C-3C3DD10F90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73220" y="9534554"/>
            <a:ext cx="660359" cy="381000"/>
          </a:xfrm>
        </p:spPr>
        <p:txBody>
          <a:bodyPr lIns="0" tIns="0" rIns="0" bIns="0"/>
          <a:lstStyle>
            <a:lvl1pPr marL="19050" indent="-19050"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>
              <a:buNone/>
              <a:defRPr sz="1400" b="0" i="0">
                <a:latin typeface="Futura PT Book" panose="020B0502020204020303" pitchFamily="34" charset="77"/>
              </a:defRPr>
            </a:lvl2pPr>
            <a:lvl3pPr>
              <a:buNone/>
              <a:defRPr sz="1400" b="0" i="0">
                <a:latin typeface="Futura PT Book" panose="020B0502020204020303" pitchFamily="34" charset="77"/>
              </a:defRPr>
            </a:lvl3pPr>
            <a:lvl4pPr>
              <a:buNone/>
              <a:defRPr sz="1400" b="0" i="0">
                <a:latin typeface="Futura PT Book" panose="020B0502020204020303" pitchFamily="34" charset="77"/>
              </a:defRPr>
            </a:lvl4pPr>
            <a:lvl5pPr>
              <a:buNone/>
              <a:defRPr sz="1400" b="0" i="0">
                <a:latin typeface="Futura PT Book" panose="020B0502020204020303" pitchFamily="34" charset="77"/>
              </a:defRPr>
            </a:lvl5pPr>
          </a:lstStyle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1400" dirty="0">
                <a:solidFill>
                  <a:srgbClr val="57585B"/>
                </a:solidFill>
                <a:latin typeface="Futura PT Cond Medium"/>
                <a:cs typeface="Futura PT Cond Medium"/>
              </a:rPr>
              <a:t>Lorem</a:t>
            </a:r>
            <a:r>
              <a:rPr lang="en-US" sz="1400" spc="25" dirty="0">
                <a:solidFill>
                  <a:srgbClr val="57585B"/>
                </a:solidFill>
                <a:latin typeface="Futura PT Cond Medium"/>
                <a:cs typeface="Futura PT Cond Medium"/>
              </a:rPr>
              <a:t> </a:t>
            </a:r>
            <a:r>
              <a:rPr lang="en-US" sz="1400" spc="-10" dirty="0">
                <a:solidFill>
                  <a:srgbClr val="57585B"/>
                </a:solidFill>
                <a:latin typeface="Futura PT Cond Medium"/>
                <a:cs typeface="Futura PT Cond Medium"/>
              </a:rPr>
              <a:t>ipsum dolor</a:t>
            </a:r>
            <a:endParaRPr lang="en-US" sz="1400" dirty="0">
              <a:latin typeface="Futura PT Cond Medium"/>
              <a:cs typeface="Futura PT Cond Medium"/>
            </a:endParaRPr>
          </a:p>
        </p:txBody>
      </p:sp>
      <p:sp>
        <p:nvSpPr>
          <p:cNvPr id="20" name="SmartArt Placeholder 23">
            <a:extLst>
              <a:ext uri="{FF2B5EF4-FFF2-40B4-BE49-F238E27FC236}">
                <a16:creationId xmlns:a16="http://schemas.microsoft.com/office/drawing/2014/main" id="{88348CCE-27EB-58B9-4AD1-1B2C01279B4B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12247616" y="8674472"/>
            <a:ext cx="560768" cy="560769"/>
          </a:xfrm>
          <a:solidFill>
            <a:schemeClr val="accent5"/>
          </a:solidFill>
        </p:spPr>
        <p:txBody>
          <a:bodyPr/>
          <a:lstStyle/>
          <a:p>
            <a:endParaRPr lang="en-OM"/>
          </a:p>
        </p:txBody>
      </p:sp>
      <p:sp>
        <p:nvSpPr>
          <p:cNvPr id="21" name="SmartArt Placeholder 23">
            <a:extLst>
              <a:ext uri="{FF2B5EF4-FFF2-40B4-BE49-F238E27FC236}">
                <a16:creationId xmlns:a16="http://schemas.microsoft.com/office/drawing/2014/main" id="{EA7D3E5E-0E1A-5CBA-FACF-34E887AF106D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3964656" y="8674472"/>
            <a:ext cx="560768" cy="560769"/>
          </a:xfrm>
          <a:solidFill>
            <a:schemeClr val="accent4"/>
          </a:solidFill>
        </p:spPr>
        <p:txBody>
          <a:bodyPr/>
          <a:lstStyle/>
          <a:p>
            <a:endParaRPr lang="en-OM"/>
          </a:p>
        </p:txBody>
      </p:sp>
      <p:sp>
        <p:nvSpPr>
          <p:cNvPr id="22" name="SmartArt Placeholder 23">
            <a:extLst>
              <a:ext uri="{FF2B5EF4-FFF2-40B4-BE49-F238E27FC236}">
                <a16:creationId xmlns:a16="http://schemas.microsoft.com/office/drawing/2014/main" id="{41FE22B6-BCFE-5FB3-EBD3-00C9DCAEA5EE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>
          <a:xfrm>
            <a:off x="15676616" y="8674472"/>
            <a:ext cx="560768" cy="560769"/>
          </a:xfrm>
          <a:solidFill>
            <a:schemeClr val="tx2"/>
          </a:solidFill>
        </p:spPr>
        <p:txBody>
          <a:bodyPr/>
          <a:lstStyle/>
          <a:p>
            <a:endParaRPr lang="en-OM"/>
          </a:p>
        </p:txBody>
      </p:sp>
      <p:sp>
        <p:nvSpPr>
          <p:cNvPr id="23" name="SmartArt Placeholder 23">
            <a:extLst>
              <a:ext uri="{FF2B5EF4-FFF2-40B4-BE49-F238E27FC236}">
                <a16:creationId xmlns:a16="http://schemas.microsoft.com/office/drawing/2014/main" id="{C8BEB366-8F5C-3CA0-0DC8-5C85DE27EB94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12260359" y="9444670"/>
            <a:ext cx="560768" cy="56076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OM"/>
          </a:p>
        </p:txBody>
      </p:sp>
      <p:sp>
        <p:nvSpPr>
          <p:cNvPr id="24" name="SmartArt Placeholder 23">
            <a:extLst>
              <a:ext uri="{FF2B5EF4-FFF2-40B4-BE49-F238E27FC236}">
                <a16:creationId xmlns:a16="http://schemas.microsoft.com/office/drawing/2014/main" id="{A2F379A7-04D0-2E8A-BEE5-DCF82E7013D9}"/>
              </a:ext>
            </a:extLst>
          </p:cNvPr>
          <p:cNvSpPr>
            <a:spLocks noGrp="1"/>
          </p:cNvSpPr>
          <p:nvPr>
            <p:ph type="dgm" sz="quarter" idx="30"/>
          </p:nvPr>
        </p:nvSpPr>
        <p:spPr>
          <a:xfrm>
            <a:off x="14012959" y="9444670"/>
            <a:ext cx="560768" cy="560769"/>
          </a:xfrm>
          <a:solidFill>
            <a:schemeClr val="accent2"/>
          </a:solidFill>
        </p:spPr>
        <p:txBody>
          <a:bodyPr/>
          <a:lstStyle/>
          <a:p>
            <a:endParaRPr lang="en-OM"/>
          </a:p>
        </p:txBody>
      </p:sp>
      <p:sp>
        <p:nvSpPr>
          <p:cNvPr id="26" name="SmartArt Placeholder 23">
            <a:extLst>
              <a:ext uri="{FF2B5EF4-FFF2-40B4-BE49-F238E27FC236}">
                <a16:creationId xmlns:a16="http://schemas.microsoft.com/office/drawing/2014/main" id="{B48BF091-0BD1-8DE0-20D3-57490E13D825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15699519" y="9444670"/>
            <a:ext cx="560768" cy="560769"/>
          </a:xfrm>
          <a:solidFill>
            <a:schemeClr val="accent1"/>
          </a:solidFill>
        </p:spPr>
        <p:txBody>
          <a:bodyPr/>
          <a:lstStyle/>
          <a:p>
            <a:endParaRPr lang="en-OM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CED1B96-9627-2799-D34C-B5D4264205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585266"/>
            <a:ext cx="8678650" cy="924257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02</a:t>
            </a:r>
            <a:endParaRPr 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1B92529-8C61-30C6-BF1A-CA4E71BFB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17504" y="2799462"/>
            <a:ext cx="6491287" cy="750888"/>
          </a:xfr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Lorem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ipsum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dolor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sit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amet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,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consectetuer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adipiscing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elit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,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sed</a:t>
            </a:r>
            <a:r>
              <a:rPr kumimoji="0" lang="en-US" sz="2000" b="0" i="1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diam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nonummy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nibh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euismod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tincidunt</a:t>
            </a:r>
            <a:r>
              <a:rPr kumimoji="0" lang="en-US" sz="2000" b="0" i="1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 </a:t>
            </a:r>
            <a:r>
              <a:rPr kumimoji="0" lang="en-US" sz="2000" b="0" i="1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PT Light"/>
              </a:rPr>
              <a:t>ut.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Futura PT Light"/>
            </a:endParaRP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9C28B159-C99D-3DBE-5672-1CA85CBE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44558" y="3689760"/>
            <a:ext cx="3235817" cy="4915331"/>
          </a:xfrm>
        </p:spPr>
        <p:txBody>
          <a:bodyPr lIns="0" tIns="0" rIns="0" bIns="0"/>
          <a:lstStyle>
            <a:lvl1pPr marL="174625" indent="-155575">
              <a:buNone/>
              <a:tabLst/>
              <a:defRPr lang="en-US" sz="2600" spc="-10" smtClean="0">
                <a:solidFill>
                  <a:srgbClr val="004047"/>
                </a:solidFill>
                <a:cs typeface="Futura PT Medium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75260" marR="256540" lvl="0" indent="0" algn="l" defTabSz="914400" rtl="0" eaLnBrk="1" fontAlgn="auto" latinLnBrk="0" hangingPunct="1">
              <a:lnSpc>
                <a:spcPct val="101499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26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 </a:t>
            </a: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2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75260" marR="9017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adipiscing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elit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  <a:p>
            <a:pPr marL="175260" marR="406400" lvl="0" indent="0" algn="l" defTabSz="914400" rtl="0" eaLnBrk="1" fontAlgn="auto" latinLnBrk="0" hangingPunct="1">
              <a:lnSpc>
                <a:spcPct val="101499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wisi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enim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quis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nostrud</a:t>
            </a:r>
            <a:r>
              <a:rPr kumimoji="0" lang="en-US" sz="1950" b="0" i="0" u="none" strike="noStrike" kern="1200" cap="none" spc="35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9919C740-52BE-1BFF-23C5-886B061FE1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14650" y="3597275"/>
            <a:ext cx="3246438" cy="5008563"/>
          </a:xfrm>
        </p:spPr>
        <p:txBody>
          <a:bodyPr/>
          <a:lstStyle>
            <a:lvl1pPr>
              <a:buNone/>
              <a:defRPr lang="en-US" sz="2600" spc="-10" smtClean="0">
                <a:solidFill>
                  <a:srgbClr val="004047"/>
                </a:solidFill>
                <a:cs typeface="Futura PT Medium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2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28905" marR="236854" lvl="0" indent="0" algn="l" defTabSz="914400" rtl="0" eaLnBrk="1" fontAlgn="auto" latinLnBrk="0" hangingPunct="1">
              <a:lnSpc>
                <a:spcPct val="101499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Lorem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ipsum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</a:t>
            </a:r>
            <a:r>
              <a:rPr kumimoji="0" lang="en-US" sz="1950" b="0" i="0" u="none" strike="noStrike" kern="1200" cap="none" spc="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sit</a:t>
            </a:r>
            <a:r>
              <a:rPr kumimoji="0" lang="en-US" sz="1950" b="0" i="0" u="none" strike="noStrike" kern="1200" cap="none" spc="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amet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consectetuer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adipiscing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elit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DC248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sed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diam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nonummy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nibh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euismod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tincidunt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5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laoreet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dolore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magna</a:t>
            </a:r>
            <a:r>
              <a:rPr kumimoji="0" lang="en-US" sz="1950" b="0" i="0" u="none" strike="noStrike" kern="1200" cap="none" spc="6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aliquam</a:t>
            </a:r>
            <a:r>
              <a:rPr kumimoji="0" lang="en-US" sz="1950" b="0" i="0" u="none" strike="noStrike" kern="1200" cap="none" spc="5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erat</a:t>
            </a:r>
            <a:r>
              <a:rPr kumimoji="0" lang="en-US" sz="1950" b="0" i="0" u="none" strike="noStrike" kern="1200" cap="none" spc="-2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volutpat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wisi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enim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ad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minim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veniam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,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quis</a:t>
            </a:r>
            <a:r>
              <a:rPr kumimoji="0" lang="en-US" sz="1950" b="0" i="0" u="none" strike="noStrike" kern="1200" cap="none" spc="4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nostrud</a:t>
            </a:r>
            <a:r>
              <a:rPr kumimoji="0" lang="en-US" sz="1950" b="0" i="0" u="none" strike="noStrike" kern="1200" cap="none" spc="4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exerci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tation</a:t>
            </a:r>
            <a:r>
              <a:rPr kumimoji="0" lang="en-US" sz="1950" b="0" i="0" u="none" strike="noStrike" kern="1200" cap="none" spc="6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ullamcorper</a:t>
            </a:r>
            <a:r>
              <a:rPr kumimoji="0" lang="en-US" sz="1950" b="0" i="0" u="none" strike="noStrike" kern="1200" cap="none" spc="7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suscipit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lobortis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nisl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ut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aliquip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ex</a:t>
            </a:r>
            <a:r>
              <a:rPr kumimoji="0" lang="en-US" sz="1950" b="0" i="0" u="none" strike="noStrike" kern="1200" cap="none" spc="3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25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ea</a:t>
            </a:r>
            <a:r>
              <a:rPr kumimoji="0" lang="en-US" sz="1950" b="0" i="0" u="none" strike="noStrike" kern="1200" cap="none" spc="-2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commodo</a:t>
            </a:r>
            <a:r>
              <a:rPr kumimoji="0" lang="en-US" sz="1950" b="0" i="0" u="none" strike="noStrike" kern="1200" cap="none" spc="75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 </a:t>
            </a:r>
            <a:r>
              <a:rPr kumimoji="0" lang="en-US" sz="1950" b="0" i="0" u="none" strike="noStrike" kern="1200" cap="none" spc="-10" normalizeH="0" baseline="0" noProof="0" dirty="0" err="1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consequat</a:t>
            </a:r>
            <a:r>
              <a:rPr kumimoji="0" lang="en-US" sz="1950" b="0" i="0" u="none" strike="noStrike" kern="1200" cap="none" spc="-10" normalizeH="0" baseline="0" noProof="0" dirty="0">
                <a:ln>
                  <a:noFill/>
                </a:ln>
                <a:solidFill>
                  <a:srgbClr val="57585B"/>
                </a:solidFill>
                <a:effectLst/>
                <a:uLnTx/>
                <a:uFillTx/>
                <a:latin typeface="Futura PT Book"/>
                <a:ea typeface="+mn-ea"/>
                <a:cs typeface="Futura PT Bold"/>
              </a:rPr>
              <a:t>.</a:t>
            </a: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Bold"/>
            </a:endParaRPr>
          </a:p>
        </p:txBody>
      </p:sp>
      <p:pic>
        <p:nvPicPr>
          <p:cNvPr id="15" name="Picture 14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023BCFFE-7FDD-DCBA-3EBF-6EEBD36772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D8C92DD-D9B9-EF8E-2FD1-39DF7FF335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F3D0EE-7F40-D1FB-9EB6-E9D831C85C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631622"/>
            <a:ext cx="86786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B7A5AB6-709F-69B8-269A-F33DDD5FDE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1999" y="2570798"/>
            <a:ext cx="8678651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40DDBF95-C6CA-5D03-C534-5F4B2B6FF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4CC04A9-C6D6-DC52-3B07-789B6977B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3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age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F8AE0B3-D95D-20D5-A21A-F7518E8D793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EC0A0FF-787A-F155-B878-AAF3ACE0A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631622"/>
            <a:ext cx="86786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02BB155-D7DB-364C-DC29-9CFDB32B4F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1999" y="2570798"/>
            <a:ext cx="7658891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pic>
        <p:nvPicPr>
          <p:cNvPr id="10" name="Picture 9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31E4D5E4-276F-1008-5277-735CD1AF8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C9C3DFA-8FCE-44C5-340A-033E3C8FD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36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Page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766B215-8D69-CAA0-E422-C4A281CAB49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74885-041C-E919-7004-9E4C3B65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F8AE0B3-D95D-20D5-A21A-F7518E8D793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A map of the world&#10;&#10;AI-generated content may be incorrect.">
            <a:extLst>
              <a:ext uri="{FF2B5EF4-FFF2-40B4-BE49-F238E27FC236}">
                <a16:creationId xmlns:a16="http://schemas.microsoft.com/office/drawing/2014/main" id="{70CE8ABB-0C9B-0693-1494-DD67F4C78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52" y="4378685"/>
            <a:ext cx="11259073" cy="5503969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AA188E12-4BFD-633E-023E-1D416C1252D4}"/>
              </a:ext>
            </a:extLst>
          </p:cNvPr>
          <p:cNvSpPr/>
          <p:nvPr userDrawn="1"/>
        </p:nvSpPr>
        <p:spPr>
          <a:xfrm>
            <a:off x="1344964" y="5169453"/>
            <a:ext cx="62865" cy="30480"/>
          </a:xfrm>
          <a:custGeom>
            <a:avLst/>
            <a:gdLst/>
            <a:ahLst/>
            <a:cxnLst/>
            <a:rect l="l" t="t" r="r" b="b"/>
            <a:pathLst>
              <a:path w="62865" h="30479">
                <a:moveTo>
                  <a:pt x="29402" y="0"/>
                </a:moveTo>
                <a:lnTo>
                  <a:pt x="0" y="6937"/>
                </a:lnTo>
                <a:lnTo>
                  <a:pt x="62594" y="29952"/>
                </a:lnTo>
                <a:lnTo>
                  <a:pt x="56905" y="10162"/>
                </a:lnTo>
                <a:lnTo>
                  <a:pt x="47105" y="626"/>
                </a:lnTo>
                <a:lnTo>
                  <a:pt x="29402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899FA2F-9B8C-DA1F-976A-FBCFF154DB13}"/>
              </a:ext>
            </a:extLst>
          </p:cNvPr>
          <p:cNvSpPr/>
          <p:nvPr userDrawn="1"/>
        </p:nvSpPr>
        <p:spPr>
          <a:xfrm>
            <a:off x="12773789" y="6088006"/>
            <a:ext cx="2950845" cy="3510916"/>
          </a:xfrm>
          <a:custGeom>
            <a:avLst/>
            <a:gdLst/>
            <a:ahLst/>
            <a:cxnLst/>
            <a:rect l="l" t="t" r="r" b="b"/>
            <a:pathLst>
              <a:path w="2950844" h="4456430">
                <a:moveTo>
                  <a:pt x="2950391" y="0"/>
                </a:moveTo>
                <a:lnTo>
                  <a:pt x="0" y="0"/>
                </a:lnTo>
                <a:lnTo>
                  <a:pt x="0" y="4456000"/>
                </a:lnTo>
                <a:lnTo>
                  <a:pt x="2950391" y="4456000"/>
                </a:lnTo>
                <a:lnTo>
                  <a:pt x="2950391" y="0"/>
                </a:lnTo>
                <a:close/>
              </a:path>
            </a:pathLst>
          </a:custGeom>
          <a:solidFill>
            <a:srgbClr val="404041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726CA38-ECC5-7224-D2EC-1B5383F0159C}"/>
              </a:ext>
            </a:extLst>
          </p:cNvPr>
          <p:cNvSpPr/>
          <p:nvPr userDrawn="1"/>
        </p:nvSpPr>
        <p:spPr>
          <a:xfrm>
            <a:off x="12773789" y="5142492"/>
            <a:ext cx="2950845" cy="945515"/>
          </a:xfrm>
          <a:custGeom>
            <a:avLst/>
            <a:gdLst/>
            <a:ahLst/>
            <a:cxnLst/>
            <a:rect l="l" t="t" r="r" b="b"/>
            <a:pathLst>
              <a:path w="2950844" h="945514">
                <a:moveTo>
                  <a:pt x="2950391" y="0"/>
                </a:moveTo>
                <a:lnTo>
                  <a:pt x="0" y="0"/>
                </a:lnTo>
                <a:lnTo>
                  <a:pt x="0" y="945280"/>
                </a:lnTo>
                <a:lnTo>
                  <a:pt x="2950391" y="945280"/>
                </a:lnTo>
                <a:lnTo>
                  <a:pt x="2950391" y="0"/>
                </a:lnTo>
                <a:close/>
              </a:path>
            </a:pathLst>
          </a:custGeom>
          <a:solidFill>
            <a:srgbClr val="E0DD00">
              <a:alpha val="49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447CD217-EDAE-D27C-44AB-611583F528E4}"/>
              </a:ext>
            </a:extLst>
          </p:cNvPr>
          <p:cNvSpPr/>
          <p:nvPr userDrawn="1"/>
        </p:nvSpPr>
        <p:spPr>
          <a:xfrm>
            <a:off x="12804196" y="3189651"/>
            <a:ext cx="5961380" cy="1488440"/>
          </a:xfrm>
          <a:custGeom>
            <a:avLst/>
            <a:gdLst/>
            <a:ahLst/>
            <a:cxnLst/>
            <a:rect l="l" t="t" r="r" b="b"/>
            <a:pathLst>
              <a:path w="5961380" h="1488439">
                <a:moveTo>
                  <a:pt x="0" y="0"/>
                </a:moveTo>
                <a:lnTo>
                  <a:pt x="5960855" y="0"/>
                </a:lnTo>
                <a:lnTo>
                  <a:pt x="5960855" y="1487818"/>
                </a:lnTo>
                <a:lnTo>
                  <a:pt x="0" y="1487818"/>
                </a:lnTo>
                <a:lnTo>
                  <a:pt x="0" y="0"/>
                </a:lnTo>
                <a:close/>
              </a:path>
            </a:pathLst>
          </a:custGeom>
          <a:ln w="278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BD7470-0850-445A-ACDD-97D5E8F2F376}"/>
              </a:ext>
            </a:extLst>
          </p:cNvPr>
          <p:cNvGrpSpPr/>
          <p:nvPr userDrawn="1"/>
        </p:nvGrpSpPr>
        <p:grpSpPr>
          <a:xfrm>
            <a:off x="8732798" y="2760468"/>
            <a:ext cx="5685329" cy="4060825"/>
            <a:chOff x="8732798" y="2760468"/>
            <a:chExt cx="5685329" cy="4060825"/>
          </a:xfrm>
        </p:grpSpPr>
        <p:sp>
          <p:nvSpPr>
            <p:cNvPr id="40" name="object 15">
              <a:extLst>
                <a:ext uri="{FF2B5EF4-FFF2-40B4-BE49-F238E27FC236}">
                  <a16:creationId xmlns:a16="http://schemas.microsoft.com/office/drawing/2014/main" id="{8EA64681-0363-DA19-B61F-4E297DD899F3}"/>
                </a:ext>
              </a:extLst>
            </p:cNvPr>
            <p:cNvSpPr/>
            <p:nvPr/>
          </p:nvSpPr>
          <p:spPr>
            <a:xfrm>
              <a:off x="8732798" y="2760468"/>
              <a:ext cx="4979035" cy="4060825"/>
            </a:xfrm>
            <a:custGeom>
              <a:avLst/>
              <a:gdLst/>
              <a:ahLst/>
              <a:cxnLst/>
              <a:rect l="l" t="t" r="r" b="b"/>
              <a:pathLst>
                <a:path w="4979034" h="4060825">
                  <a:moveTo>
                    <a:pt x="4948153" y="0"/>
                  </a:moveTo>
                  <a:lnTo>
                    <a:pt x="0" y="4060399"/>
                  </a:lnTo>
                  <a:lnTo>
                    <a:pt x="4285419" y="2179420"/>
                  </a:lnTo>
                  <a:lnTo>
                    <a:pt x="4695752" y="1867827"/>
                  </a:lnTo>
                  <a:lnTo>
                    <a:pt x="4978560" y="675110"/>
                  </a:lnTo>
                  <a:lnTo>
                    <a:pt x="4948153" y="0"/>
                  </a:lnTo>
                  <a:close/>
                </a:path>
              </a:pathLst>
            </a:custGeom>
            <a:solidFill>
              <a:schemeClr val="accent4">
                <a:alpha val="4011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16">
              <a:extLst>
                <a:ext uri="{FF2B5EF4-FFF2-40B4-BE49-F238E27FC236}">
                  <a16:creationId xmlns:a16="http://schemas.microsoft.com/office/drawing/2014/main" id="{AB6CD797-BD00-A586-261B-EC292F23FE7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0282" y="3078560"/>
              <a:ext cx="1647845" cy="1866900"/>
            </a:xfrm>
            <a:prstGeom prst="rect">
              <a:avLst/>
            </a:prstGeom>
          </p:spPr>
        </p:pic>
      </p:grpSp>
      <p:pic>
        <p:nvPicPr>
          <p:cNvPr id="42" name="object 17">
            <a:extLst>
              <a:ext uri="{FF2B5EF4-FFF2-40B4-BE49-F238E27FC236}">
                <a16:creationId xmlns:a16="http://schemas.microsoft.com/office/drawing/2014/main" id="{A69F70B0-F232-D4FB-DBD5-06FE197E6D62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629837" y="2748213"/>
            <a:ext cx="90594" cy="175260"/>
          </a:xfrm>
          <a:prstGeom prst="rect">
            <a:avLst/>
          </a:prstGeom>
        </p:spPr>
      </p:pic>
      <p:sp>
        <p:nvSpPr>
          <p:cNvPr id="43" name="object 18">
            <a:extLst>
              <a:ext uri="{FF2B5EF4-FFF2-40B4-BE49-F238E27FC236}">
                <a16:creationId xmlns:a16="http://schemas.microsoft.com/office/drawing/2014/main" id="{C559F12F-A617-98AD-50F2-ACEA94E5E578}"/>
              </a:ext>
            </a:extLst>
          </p:cNvPr>
          <p:cNvSpPr/>
          <p:nvPr userDrawn="1"/>
        </p:nvSpPr>
        <p:spPr>
          <a:xfrm>
            <a:off x="13659019" y="2987603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30">
                <a:moveTo>
                  <a:pt x="10250" y="0"/>
                </a:moveTo>
                <a:lnTo>
                  <a:pt x="8138" y="0"/>
                </a:lnTo>
                <a:lnTo>
                  <a:pt x="7734" y="272"/>
                </a:lnTo>
                <a:lnTo>
                  <a:pt x="6859" y="1026"/>
                </a:lnTo>
                <a:lnTo>
                  <a:pt x="6592" y="1225"/>
                </a:lnTo>
                <a:lnTo>
                  <a:pt x="5728" y="2345"/>
                </a:lnTo>
                <a:lnTo>
                  <a:pt x="5278" y="3067"/>
                </a:lnTo>
                <a:lnTo>
                  <a:pt x="5214" y="3204"/>
                </a:lnTo>
                <a:lnTo>
                  <a:pt x="5099" y="3434"/>
                </a:lnTo>
                <a:lnTo>
                  <a:pt x="5004" y="3727"/>
                </a:lnTo>
                <a:lnTo>
                  <a:pt x="4942" y="8146"/>
                </a:lnTo>
                <a:lnTo>
                  <a:pt x="5078" y="8596"/>
                </a:lnTo>
                <a:lnTo>
                  <a:pt x="5120" y="13046"/>
                </a:lnTo>
                <a:lnTo>
                  <a:pt x="1874" y="15528"/>
                </a:lnTo>
                <a:lnTo>
                  <a:pt x="839" y="16250"/>
                </a:lnTo>
                <a:lnTo>
                  <a:pt x="408" y="16606"/>
                </a:lnTo>
                <a:lnTo>
                  <a:pt x="261" y="16753"/>
                </a:lnTo>
                <a:lnTo>
                  <a:pt x="0" y="17088"/>
                </a:lnTo>
                <a:lnTo>
                  <a:pt x="0" y="19999"/>
                </a:lnTo>
                <a:lnTo>
                  <a:pt x="136" y="20219"/>
                </a:lnTo>
                <a:lnTo>
                  <a:pt x="397" y="20564"/>
                </a:lnTo>
                <a:lnTo>
                  <a:pt x="869" y="21067"/>
                </a:lnTo>
                <a:lnTo>
                  <a:pt x="1874" y="21926"/>
                </a:lnTo>
                <a:lnTo>
                  <a:pt x="2177" y="22229"/>
                </a:lnTo>
                <a:lnTo>
                  <a:pt x="4265" y="23674"/>
                </a:lnTo>
                <a:lnTo>
                  <a:pt x="7027" y="23674"/>
                </a:lnTo>
                <a:lnTo>
                  <a:pt x="8001" y="22229"/>
                </a:lnTo>
                <a:lnTo>
                  <a:pt x="8303" y="21926"/>
                </a:lnTo>
                <a:lnTo>
                  <a:pt x="8174" y="21926"/>
                </a:lnTo>
                <a:lnTo>
                  <a:pt x="9261" y="21402"/>
                </a:lnTo>
                <a:lnTo>
                  <a:pt x="14334" y="21402"/>
                </a:lnTo>
                <a:lnTo>
                  <a:pt x="14910" y="20858"/>
                </a:lnTo>
                <a:lnTo>
                  <a:pt x="20581" y="17088"/>
                </a:lnTo>
                <a:lnTo>
                  <a:pt x="21304" y="16753"/>
                </a:lnTo>
                <a:lnTo>
                  <a:pt x="25140" y="7905"/>
                </a:lnTo>
                <a:lnTo>
                  <a:pt x="24962" y="7444"/>
                </a:lnTo>
                <a:lnTo>
                  <a:pt x="24774" y="7120"/>
                </a:lnTo>
                <a:lnTo>
                  <a:pt x="24543" y="6868"/>
                </a:lnTo>
                <a:lnTo>
                  <a:pt x="24418" y="6732"/>
                </a:lnTo>
                <a:lnTo>
                  <a:pt x="24062" y="6471"/>
                </a:lnTo>
                <a:lnTo>
                  <a:pt x="18983" y="6471"/>
                </a:lnTo>
                <a:lnTo>
                  <a:pt x="18585" y="6198"/>
                </a:lnTo>
                <a:lnTo>
                  <a:pt x="17496" y="4492"/>
                </a:lnTo>
                <a:lnTo>
                  <a:pt x="17423" y="4314"/>
                </a:lnTo>
                <a:lnTo>
                  <a:pt x="17297" y="3968"/>
                </a:lnTo>
                <a:lnTo>
                  <a:pt x="17203" y="3727"/>
                </a:lnTo>
                <a:lnTo>
                  <a:pt x="17093" y="3434"/>
                </a:lnTo>
                <a:lnTo>
                  <a:pt x="17005" y="3204"/>
                </a:lnTo>
                <a:lnTo>
                  <a:pt x="16952" y="3067"/>
                </a:lnTo>
                <a:lnTo>
                  <a:pt x="16512" y="2345"/>
                </a:lnTo>
                <a:lnTo>
                  <a:pt x="14264" y="2345"/>
                </a:lnTo>
                <a:lnTo>
                  <a:pt x="11543" y="1225"/>
                </a:lnTo>
                <a:lnTo>
                  <a:pt x="11900" y="1225"/>
                </a:lnTo>
                <a:lnTo>
                  <a:pt x="11612" y="1026"/>
                </a:lnTo>
                <a:lnTo>
                  <a:pt x="10669" y="272"/>
                </a:lnTo>
                <a:lnTo>
                  <a:pt x="10250" y="0"/>
                </a:lnTo>
                <a:close/>
              </a:path>
              <a:path w="25400" h="24130">
                <a:moveTo>
                  <a:pt x="14334" y="21402"/>
                </a:moveTo>
                <a:lnTo>
                  <a:pt x="9907" y="21402"/>
                </a:lnTo>
                <a:lnTo>
                  <a:pt x="10772" y="21926"/>
                </a:lnTo>
                <a:lnTo>
                  <a:pt x="13692" y="21926"/>
                </a:lnTo>
                <a:lnTo>
                  <a:pt x="14334" y="21402"/>
                </a:lnTo>
                <a:close/>
              </a:path>
            </a:pathLst>
          </a:custGeom>
          <a:solidFill>
            <a:srgbClr val="15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CF20C683-BDC3-4E94-6D83-C2DE8A859E70}"/>
              </a:ext>
            </a:extLst>
          </p:cNvPr>
          <p:cNvSpPr/>
          <p:nvPr userDrawn="1"/>
        </p:nvSpPr>
        <p:spPr>
          <a:xfrm>
            <a:off x="15863937" y="6088006"/>
            <a:ext cx="2950845" cy="3510915"/>
          </a:xfrm>
          <a:custGeom>
            <a:avLst/>
            <a:gdLst/>
            <a:ahLst/>
            <a:cxnLst/>
            <a:rect l="l" t="t" r="r" b="b"/>
            <a:pathLst>
              <a:path w="2950844" h="4456430">
                <a:moveTo>
                  <a:pt x="2950391" y="0"/>
                </a:moveTo>
                <a:lnTo>
                  <a:pt x="0" y="0"/>
                </a:lnTo>
                <a:lnTo>
                  <a:pt x="0" y="4456000"/>
                </a:lnTo>
                <a:lnTo>
                  <a:pt x="2950391" y="4456000"/>
                </a:lnTo>
                <a:lnTo>
                  <a:pt x="2950391" y="0"/>
                </a:lnTo>
                <a:close/>
              </a:path>
            </a:pathLst>
          </a:custGeom>
          <a:solidFill>
            <a:schemeClr val="accent3">
              <a:lumMod val="50000"/>
              <a:lumOff val="50000"/>
              <a:alpha val="3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FDF27D2B-4FA8-3708-4F3A-B01758C7E703}"/>
              </a:ext>
            </a:extLst>
          </p:cNvPr>
          <p:cNvSpPr/>
          <p:nvPr userDrawn="1"/>
        </p:nvSpPr>
        <p:spPr>
          <a:xfrm>
            <a:off x="15863937" y="5142492"/>
            <a:ext cx="2950845" cy="945515"/>
          </a:xfrm>
          <a:custGeom>
            <a:avLst/>
            <a:gdLst/>
            <a:ahLst/>
            <a:cxnLst/>
            <a:rect l="l" t="t" r="r" b="b"/>
            <a:pathLst>
              <a:path w="2950844" h="945514">
                <a:moveTo>
                  <a:pt x="2950391" y="0"/>
                </a:moveTo>
                <a:lnTo>
                  <a:pt x="0" y="0"/>
                </a:lnTo>
                <a:lnTo>
                  <a:pt x="0" y="945280"/>
                </a:lnTo>
                <a:lnTo>
                  <a:pt x="2950391" y="945280"/>
                </a:lnTo>
                <a:lnTo>
                  <a:pt x="2950391" y="0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  <a:alpha val="3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19F3348-4D8A-2806-1C18-1B822C1C2208}"/>
              </a:ext>
            </a:extLst>
          </p:cNvPr>
          <p:cNvSpPr/>
          <p:nvPr userDrawn="1"/>
        </p:nvSpPr>
        <p:spPr>
          <a:xfrm>
            <a:off x="8732530" y="6771267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464948-A737-C537-D104-48A1628F9589}"/>
              </a:ext>
            </a:extLst>
          </p:cNvPr>
          <p:cNvSpPr/>
          <p:nvPr userDrawn="1"/>
        </p:nvSpPr>
        <p:spPr>
          <a:xfrm>
            <a:off x="8547122" y="6754412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5B722E-3A65-E8E1-1180-D70388CD8D1F}"/>
              </a:ext>
            </a:extLst>
          </p:cNvPr>
          <p:cNvSpPr/>
          <p:nvPr userDrawn="1"/>
        </p:nvSpPr>
        <p:spPr>
          <a:xfrm>
            <a:off x="8551336" y="6623783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0EFD05-1E24-6A53-254B-15BE0E6A544F}"/>
              </a:ext>
            </a:extLst>
          </p:cNvPr>
          <p:cNvSpPr/>
          <p:nvPr userDrawn="1"/>
        </p:nvSpPr>
        <p:spPr>
          <a:xfrm>
            <a:off x="9339321" y="6712273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397F539-8A5D-499E-6800-7F3D7580429B}"/>
              </a:ext>
            </a:extLst>
          </p:cNvPr>
          <p:cNvSpPr/>
          <p:nvPr userDrawn="1"/>
        </p:nvSpPr>
        <p:spPr>
          <a:xfrm>
            <a:off x="10177872" y="6868185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43D5086-A0AB-DC83-7C20-482B88305A56}"/>
              </a:ext>
            </a:extLst>
          </p:cNvPr>
          <p:cNvSpPr/>
          <p:nvPr userDrawn="1"/>
        </p:nvSpPr>
        <p:spPr>
          <a:xfrm>
            <a:off x="10927933" y="5894792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3B87BD-12B7-2940-48DC-AD45B3552E43}"/>
              </a:ext>
            </a:extLst>
          </p:cNvPr>
          <p:cNvSpPr/>
          <p:nvPr userDrawn="1"/>
        </p:nvSpPr>
        <p:spPr>
          <a:xfrm>
            <a:off x="9415170" y="5768377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A00633B-672D-2F19-140C-C4AF824247D6}"/>
              </a:ext>
            </a:extLst>
          </p:cNvPr>
          <p:cNvSpPr/>
          <p:nvPr userDrawn="1"/>
        </p:nvSpPr>
        <p:spPr>
          <a:xfrm>
            <a:off x="7586370" y="6130766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C14A6B-1D9B-23AE-37A3-3F59B6DEE077}"/>
              </a:ext>
            </a:extLst>
          </p:cNvPr>
          <p:cNvSpPr/>
          <p:nvPr userDrawn="1"/>
        </p:nvSpPr>
        <p:spPr>
          <a:xfrm>
            <a:off x="10929933" y="5888450"/>
            <a:ext cx="100052" cy="100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6C5671C-0409-E09B-773A-D709B5E7E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000" y="1631622"/>
            <a:ext cx="8831050" cy="1859609"/>
          </a:xfrm>
        </p:spPr>
        <p:txBody>
          <a:bodyPr/>
          <a:lstStyle>
            <a:lvl1pPr marL="17463" indent="-17463">
              <a:buNone/>
              <a:tabLst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7200">
                <a:solidFill>
                  <a:schemeClr val="bg1"/>
                </a:solidFill>
              </a:defRPr>
            </a:lvl2pPr>
            <a:lvl3pPr>
              <a:buNone/>
              <a:defRPr sz="7200">
                <a:solidFill>
                  <a:schemeClr val="bg1"/>
                </a:solidFill>
              </a:defRPr>
            </a:lvl3pPr>
            <a:lvl4pPr>
              <a:buNone/>
              <a:defRPr sz="7200">
                <a:solidFill>
                  <a:schemeClr val="bg1"/>
                </a:solidFill>
              </a:defRPr>
            </a:lvl4pPr>
            <a:lvl5pPr>
              <a:buNone/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Map Page</a:t>
            </a:r>
            <a:r>
              <a:rPr lang="en-OM" dirty="0"/>
              <a:t> Template 03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C20DC49-A735-37F4-1C32-BFEAAEA700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1999" y="2570798"/>
            <a:ext cx="7658891" cy="1752600"/>
          </a:xfrm>
        </p:spPr>
        <p:txBody>
          <a:bodyPr/>
          <a:lstStyle>
            <a:lvl1pPr marL="19050" indent="-19050">
              <a:buNone/>
              <a:tabLst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200" b="0" i="0" u="none" strike="noStrike" kern="1200" cap="none" spc="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200" b="0" i="0" u="none" strike="noStrike" kern="1200" cap="none" spc="1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2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2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8782E3-7814-F456-EEE8-F2D1F83D8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314167" y="3433504"/>
            <a:ext cx="4348163" cy="1341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42570" marR="64579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Lorem</a:t>
            </a:r>
            <a:r>
              <a:rPr kumimoji="0" lang="en-US" sz="1800" b="0" i="1" u="none" strike="noStrike" kern="1200" cap="none" spc="-3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ipsum</a:t>
            </a:r>
            <a:r>
              <a:rPr kumimoji="0" lang="en-US" sz="1800" b="0" i="1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dolor</a:t>
            </a:r>
            <a:r>
              <a:rPr kumimoji="0" lang="en-US" sz="1800" b="0" i="1" u="none" strike="noStrike" kern="1200" cap="none" spc="-3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sit</a:t>
            </a:r>
            <a:r>
              <a:rPr kumimoji="0" lang="en-US" sz="1800" b="0" i="1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amet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,</a:t>
            </a:r>
            <a:r>
              <a:rPr kumimoji="0" lang="en-US" sz="1800" b="0" i="1" u="none" strike="noStrike" kern="1200" cap="none" spc="-3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consectetuer</a:t>
            </a:r>
            <a:r>
              <a:rPr kumimoji="0" lang="en-US" sz="1800" b="0" i="1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adipiscing</a:t>
            </a:r>
            <a:r>
              <a:rPr kumimoji="0" lang="en-US" sz="1800" b="0" i="1" u="none" strike="noStrike" kern="1200" cap="none" spc="-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elit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,</a:t>
            </a:r>
            <a:r>
              <a:rPr kumimoji="0" lang="en-US" sz="1800" b="0" i="1" u="none" strike="noStrike" kern="1200" cap="none" spc="-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sed</a:t>
            </a:r>
            <a:r>
              <a:rPr kumimoji="0" lang="en-US" sz="1800" b="0" i="1" u="none" strike="noStrike" kern="1200" cap="none" spc="-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diam</a:t>
            </a:r>
            <a:r>
              <a:rPr kumimoji="0" lang="en-US" sz="1800" b="0" i="1" u="none" strike="noStrike" kern="1200" cap="none" spc="-4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nonummy</a:t>
            </a:r>
            <a:r>
              <a:rPr kumimoji="0" lang="en-US" sz="1800" b="0" i="1" u="none" strike="noStrike" kern="1200" cap="none" spc="-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nibh</a:t>
            </a:r>
            <a:r>
              <a:rPr kumimoji="0" lang="en-US" sz="1800" b="0" i="1" u="none" strike="noStrike" kern="1200" cap="none" spc="-2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euismod</a:t>
            </a: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tincidunt</a:t>
            </a:r>
            <a:r>
              <a:rPr kumimoji="0" lang="en-US" sz="1800" b="0" i="1" u="none" strike="noStrike" kern="1200" cap="none" spc="-3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 </a:t>
            </a:r>
            <a:r>
              <a:rPr kumimoji="0" lang="en-US" sz="1800" b="0" i="1" u="none" strike="noStrike" kern="1200" cap="none" spc="-25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Light"/>
                <a:ea typeface="+mn-ea"/>
                <a:cs typeface="Futura PT Light"/>
              </a:rPr>
              <a:t>ut.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Light"/>
              <a:ea typeface="+mn-ea"/>
              <a:cs typeface="Futura PT Light"/>
            </a:endParaRP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40FED70-E533-3340-3549-87F89A5F12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6512" y="5197475"/>
            <a:ext cx="2954338" cy="44577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59385" marR="23241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2400" b="0" i="0" u="none" strike="noStrike" kern="1200" cap="none" spc="-9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2400" b="0" i="0" u="none" strike="noStrike" kern="1200" cap="none" spc="-8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2400" b="0" i="0" u="none" strike="noStrike" kern="1200" cap="none" spc="-8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 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59385" marR="153035" lvl="0" indent="0" algn="l" defTabSz="914400" rtl="0" eaLnBrk="1" fontAlgn="auto" latinLnBrk="0" hangingPunct="1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Lorem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ipsum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dolor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sit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amet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consectetuer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adipiscing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elit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sed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diam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nonummy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nibh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euismod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tincidunt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laoreet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dolore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magna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aliquam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erat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.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wisi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enim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minim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veniam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quis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nostrud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exerci</a:t>
            </a:r>
            <a:r>
              <a:rPr kumimoji="0" lang="en-US" sz="18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tation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ullamcorper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suscipit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lobortis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nisl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aliquip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ex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ea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commodo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consequat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Medium"/>
            </a:endParaRP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02C0D9AD-9AA7-C388-E2D2-B8FD160828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69440" y="5234271"/>
            <a:ext cx="3209563" cy="42672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17475" marR="1252855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  <a:p>
            <a:pPr marL="159385" marR="153035" lvl="0" indent="0" algn="l" defTabSz="914400" rtl="0" eaLnBrk="1" fontAlgn="auto" latinLnBrk="0" hangingPunct="1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Lorem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ipsum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dolor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sit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amet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consectetuer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adipiscing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elit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sed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diam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nonummy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nibh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euismod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tincidunt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laoreet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dolore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magna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aliquam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erat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.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wisi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enim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minim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veniam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,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quis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nostrud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exerci</a:t>
            </a:r>
            <a:r>
              <a:rPr kumimoji="0" lang="en-US" sz="18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tation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ullamcorper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suscipit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lobortis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nisl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ut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aliquip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ex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ea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commodo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 </a:t>
            </a:r>
            <a:r>
              <a:rPr kumimoji="0" lang="en-US" sz="1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consequat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Futura PT Medium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/>
              <a:ea typeface="+mn-ea"/>
              <a:cs typeface="Futura PT Medium"/>
            </a:endParaRPr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3A5EE8C4-E000-CFB8-1ADB-997BE68C26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2C949F9-3777-FA58-5B70-E227C53FDB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0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14FD2D-B1E8-651B-5230-8DE0AF57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8" name="object 33" descr="$PPTXTitle">
            <a:extLst>
              <a:ext uri="{FF2B5EF4-FFF2-40B4-BE49-F238E27FC236}">
                <a16:creationId xmlns:a16="http://schemas.microsoft.com/office/drawing/2014/main" id="{5F5F7D2A-D97B-D5CA-0B80-8F633ECEB9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68000" y="1356663"/>
            <a:ext cx="5852771" cy="18596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en-US" sz="6000" dirty="0"/>
              <a:t>Financial</a:t>
            </a:r>
            <a:r>
              <a:rPr lang="en-US" sz="6000" spc="5" dirty="0"/>
              <a:t> </a:t>
            </a:r>
            <a:r>
              <a:rPr lang="en-US" sz="6000" spc="-20" dirty="0"/>
              <a:t>Page </a:t>
            </a:r>
            <a:r>
              <a:rPr lang="en-US" sz="6000" dirty="0"/>
              <a:t>Template</a:t>
            </a:r>
            <a:r>
              <a:rPr lang="en-US" sz="6000" spc="-195" dirty="0"/>
              <a:t> </a:t>
            </a:r>
            <a:r>
              <a:rPr lang="en-US" sz="6000" spc="-600" dirty="0">
                <a:cs typeface="Futura PT Bold"/>
              </a:rPr>
              <a:t>01</a:t>
            </a:r>
            <a:endParaRPr lang="en-US" sz="6000" dirty="0">
              <a:cs typeface="Futura PT Bold"/>
            </a:endParaRP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FEE22514-7274-5766-2F77-ACCA2845D8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8000" y="3444876"/>
            <a:ext cx="5915021" cy="1859612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1099"/>
              </a:lnSpc>
              <a:spcBef>
                <a:spcPts val="90"/>
              </a:spcBef>
              <a:buNone/>
            </a:pP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Futura PT Medium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Futura PT Medium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Futura PT Medium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Futura PT Medium"/>
                <a:cs typeface="Futura PT Medium"/>
              </a:rPr>
              <a:t>nibh</a:t>
            </a:r>
            <a:endParaRPr lang="en-US" sz="3200" dirty="0">
              <a:latin typeface="Futura PT Medium"/>
              <a:cs typeface="Futura PT Medium"/>
            </a:endParaRPr>
          </a:p>
        </p:txBody>
      </p:sp>
      <p:sp>
        <p:nvSpPr>
          <p:cNvPr id="17" name="Text Placeholder 102">
            <a:extLst>
              <a:ext uri="{FF2B5EF4-FFF2-40B4-BE49-F238E27FC236}">
                <a16:creationId xmlns:a16="http://schemas.microsoft.com/office/drawing/2014/main" id="{E5CDFC11-7931-BB4E-EB87-15AC5328B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8000" y="5502275"/>
            <a:ext cx="5915018" cy="2209800"/>
          </a:xfrm>
        </p:spPr>
        <p:txBody>
          <a:bodyPr>
            <a:normAutofit fontScale="47500" lnSpcReduction="20000"/>
          </a:bodyPr>
          <a:lstStyle>
            <a:lvl1pPr>
              <a:lnSpc>
                <a:spcPct val="120000"/>
              </a:lnSpc>
              <a:defRPr sz="2200"/>
            </a:lvl1pPr>
          </a:lstStyle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48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5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48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48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5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48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4800" spc="-9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4800" dirty="0">
              <a:cs typeface="Futura PT Bold"/>
            </a:endParaRPr>
          </a:p>
        </p:txBody>
      </p:sp>
      <p:sp>
        <p:nvSpPr>
          <p:cNvPr id="22" name="Text Placeholder 108">
            <a:extLst>
              <a:ext uri="{FF2B5EF4-FFF2-40B4-BE49-F238E27FC236}">
                <a16:creationId xmlns:a16="http://schemas.microsoft.com/office/drawing/2014/main" id="{0DF486E1-57FD-7BC9-E490-9A19C67C4C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8000" y="7851028"/>
            <a:ext cx="5915018" cy="2209800"/>
          </a:xfrm>
          <a:solidFill>
            <a:schemeClr val="accent2"/>
          </a:solidFill>
        </p:spPr>
        <p:txBody>
          <a:bodyPr>
            <a:normAutofit/>
          </a:bodyPr>
          <a:lstStyle>
            <a:lvl1pPr marL="12700" indent="-12700">
              <a:buNone/>
              <a:tabLst/>
              <a:defRPr/>
            </a:lvl1pPr>
          </a:lstStyle>
          <a:p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consectetuer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</a:t>
            </a:r>
            <a:endParaRPr lang="en-OM" sz="3600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A42D08D-F756-6EEB-77FE-CBB11E4C98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50819" y="9464675"/>
            <a:ext cx="1093787" cy="523875"/>
          </a:xfrm>
        </p:spPr>
        <p:txBody>
          <a:bodyPr/>
          <a:lstStyle>
            <a:lvl1pPr marL="12700" indent="-12700" algn="ctr">
              <a:buNone/>
              <a:tabLst/>
              <a:defRPr sz="1400"/>
            </a:lvl1pPr>
          </a:lstStyle>
          <a:p>
            <a:r>
              <a:rPr lang="en-US" dirty="0"/>
              <a:t>Lorem ipsum dolor sit</a:t>
            </a:r>
            <a:endParaRPr lang="en-OM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D972499-2F5A-77B6-7006-7419214BE7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91696" y="9464675"/>
            <a:ext cx="1093787" cy="523875"/>
          </a:xfrm>
        </p:spPr>
        <p:txBody>
          <a:bodyPr/>
          <a:lstStyle>
            <a:lvl1pPr marL="12700" indent="-12700" algn="ctr">
              <a:buNone/>
              <a:tabLst/>
              <a:defRPr sz="1400"/>
            </a:lvl1pPr>
          </a:lstStyle>
          <a:p>
            <a:r>
              <a:rPr lang="en-US" dirty="0"/>
              <a:t>Lorem ipsum dolor sit</a:t>
            </a:r>
            <a:endParaRPr lang="en-OM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BC7283F-269B-B2F1-3A87-89AAE1D5C9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32573" y="9464675"/>
            <a:ext cx="1093787" cy="523875"/>
          </a:xfrm>
        </p:spPr>
        <p:txBody>
          <a:bodyPr/>
          <a:lstStyle>
            <a:lvl1pPr marL="12700" indent="-12700" algn="ctr">
              <a:buNone/>
              <a:tabLst/>
              <a:defRPr sz="1400"/>
            </a:lvl1pPr>
          </a:lstStyle>
          <a:p>
            <a:r>
              <a:rPr lang="en-US" dirty="0"/>
              <a:t>Lorem ipsum dolor sit</a:t>
            </a:r>
            <a:endParaRPr lang="en-OM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1AD4F57-265B-E7F9-A49B-81D4D8FED3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67942" y="9464675"/>
            <a:ext cx="1093787" cy="523875"/>
          </a:xfrm>
        </p:spPr>
        <p:txBody>
          <a:bodyPr/>
          <a:lstStyle>
            <a:lvl1pPr marL="12700" indent="-12700" algn="ctr">
              <a:buNone/>
              <a:tabLst/>
              <a:defRPr sz="1400"/>
            </a:lvl1pPr>
          </a:lstStyle>
          <a:p>
            <a:r>
              <a:rPr lang="en-US" dirty="0"/>
              <a:t>Lorem ipsum dolor sit</a:t>
            </a:r>
            <a:endParaRPr lang="en-OM" dirty="0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CB97DCB9-0018-CA6E-502B-B376C64D2A8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99023572"/>
              </p:ext>
            </p:extLst>
          </p:nvPr>
        </p:nvGraphicFramePr>
        <p:xfrm>
          <a:off x="8054404" y="1453583"/>
          <a:ext cx="10074846" cy="631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Pie 27">
            <a:extLst>
              <a:ext uri="{FF2B5EF4-FFF2-40B4-BE49-F238E27FC236}">
                <a16:creationId xmlns:a16="http://schemas.microsoft.com/office/drawing/2014/main" id="{69200ABA-573D-9131-E708-0AB3E255779A}"/>
              </a:ext>
            </a:extLst>
          </p:cNvPr>
          <p:cNvSpPr/>
          <p:nvPr userDrawn="1"/>
        </p:nvSpPr>
        <p:spPr>
          <a:xfrm rot="10800000">
            <a:off x="7471070" y="3356051"/>
            <a:ext cx="1922553" cy="2681287"/>
          </a:xfrm>
          <a:prstGeom prst="pie">
            <a:avLst>
              <a:gd name="adj1" fmla="val 5466133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690BEA-482C-D49C-93C5-E74141F20A37}"/>
              </a:ext>
            </a:extLst>
          </p:cNvPr>
          <p:cNvSpPr txBox="1"/>
          <p:nvPr userDrawn="1"/>
        </p:nvSpPr>
        <p:spPr>
          <a:xfrm>
            <a:off x="8554545" y="1945632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8C04AE-F4C8-EA2A-7165-D81C55181831}"/>
              </a:ext>
            </a:extLst>
          </p:cNvPr>
          <p:cNvSpPr txBox="1"/>
          <p:nvPr userDrawn="1"/>
        </p:nvSpPr>
        <p:spPr>
          <a:xfrm>
            <a:off x="9671050" y="3379985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263D5D-CBBF-945D-B614-383EAC4B7371}"/>
              </a:ext>
            </a:extLst>
          </p:cNvPr>
          <p:cNvSpPr txBox="1"/>
          <p:nvPr userDrawn="1"/>
        </p:nvSpPr>
        <p:spPr>
          <a:xfrm>
            <a:off x="9747250" y="4892675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C44D02-B7D3-02C8-1854-9DA6DBBFBAC6}"/>
              </a:ext>
            </a:extLst>
          </p:cNvPr>
          <p:cNvSpPr txBox="1"/>
          <p:nvPr userDrawn="1"/>
        </p:nvSpPr>
        <p:spPr>
          <a:xfrm>
            <a:off x="8579258" y="6302478"/>
            <a:ext cx="93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OM" sz="60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76B9F64-1B9F-3DED-D0A9-75B1B21B3F3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18" name="Picture Placeholder 35">
            <a:extLst>
              <a:ext uri="{FF2B5EF4-FFF2-40B4-BE49-F238E27FC236}">
                <a16:creationId xmlns:a16="http://schemas.microsoft.com/office/drawing/2014/main" id="{841DEBEC-1BEF-3B21-20CA-7B409D88124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1757784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19" name="Picture Placeholder 35">
            <a:extLst>
              <a:ext uri="{FF2B5EF4-FFF2-40B4-BE49-F238E27FC236}">
                <a16:creationId xmlns:a16="http://schemas.microsoft.com/office/drawing/2014/main" id="{21A42173-9889-8FB0-63C6-BAEE96C865C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498529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20" name="Picture Placeholder 35">
            <a:extLst>
              <a:ext uri="{FF2B5EF4-FFF2-40B4-BE49-F238E27FC236}">
                <a16:creationId xmlns:a16="http://schemas.microsoft.com/office/drawing/2014/main" id="{C3D53A03-789B-F20D-C710-FA1C5C4805C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237682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8213C3BA-1886-98A4-16B2-100CF147EF3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6869259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E2B34A9-E1B8-8600-F8EF-FD747B91E7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A00FD1E-47A0-DB49-E69F-CAF14C61C2DE}"/>
              </a:ext>
            </a:extLst>
          </p:cNvPr>
          <p:cNvSpPr/>
          <p:nvPr userDrawn="1"/>
        </p:nvSpPr>
        <p:spPr>
          <a:xfrm>
            <a:off x="7689850" y="1425474"/>
            <a:ext cx="0" cy="8481695"/>
          </a:xfrm>
          <a:custGeom>
            <a:avLst/>
            <a:gdLst/>
            <a:ahLst/>
            <a:cxnLst/>
            <a:rect l="l" t="t" r="r" b="b"/>
            <a:pathLst>
              <a:path h="8481695">
                <a:moveTo>
                  <a:pt x="0" y="0"/>
                </a:moveTo>
                <a:lnTo>
                  <a:pt x="0" y="8481417"/>
                </a:lnTo>
              </a:path>
            </a:pathLst>
          </a:custGeom>
          <a:ln w="20941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SmartArt Placeholder 46">
            <a:extLst>
              <a:ext uri="{FF2B5EF4-FFF2-40B4-BE49-F238E27FC236}">
                <a16:creationId xmlns:a16="http://schemas.microsoft.com/office/drawing/2014/main" id="{7B405C21-0733-2E70-44B8-A1254A43BE08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8140699" y="1425574"/>
            <a:ext cx="10445749" cy="6474707"/>
          </a:xfrm>
        </p:spPr>
        <p:txBody>
          <a:bodyPr/>
          <a:lstStyle/>
          <a:p>
            <a:endParaRPr lang="en-OM"/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C23AE5BD-64AB-11BD-3216-073C670940FE}"/>
              </a:ext>
            </a:extLst>
          </p:cNvPr>
          <p:cNvSpPr/>
          <p:nvPr userDrawn="1"/>
        </p:nvSpPr>
        <p:spPr>
          <a:xfrm>
            <a:off x="8140537" y="8814620"/>
            <a:ext cx="9358567" cy="72000"/>
          </a:xfrm>
          <a:custGeom>
            <a:avLst/>
            <a:gdLst/>
            <a:ahLst/>
            <a:cxnLst/>
            <a:rect l="l" t="t" r="r" b="b"/>
            <a:pathLst>
              <a:path w="8341359" h="58420">
                <a:moveTo>
                  <a:pt x="8341306" y="0"/>
                </a:moveTo>
                <a:lnTo>
                  <a:pt x="0" y="0"/>
                </a:lnTo>
                <a:lnTo>
                  <a:pt x="0" y="58354"/>
                </a:lnTo>
                <a:lnTo>
                  <a:pt x="8341306" y="58354"/>
                </a:lnTo>
                <a:lnTo>
                  <a:pt x="834130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Picture Placeholder 35">
            <a:extLst>
              <a:ext uri="{FF2B5EF4-FFF2-40B4-BE49-F238E27FC236}">
                <a16:creationId xmlns:a16="http://schemas.microsoft.com/office/drawing/2014/main" id="{4ADA8042-8A65-2242-7DC7-A5C23FA440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1757784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57" name="Picture Placeholder 35">
            <a:extLst>
              <a:ext uri="{FF2B5EF4-FFF2-40B4-BE49-F238E27FC236}">
                <a16:creationId xmlns:a16="http://schemas.microsoft.com/office/drawing/2014/main" id="{3C3EDB5A-9618-AD6D-F7F9-E8F2252B2C6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498529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59" name="Picture Placeholder 35">
            <a:extLst>
              <a:ext uri="{FF2B5EF4-FFF2-40B4-BE49-F238E27FC236}">
                <a16:creationId xmlns:a16="http://schemas.microsoft.com/office/drawing/2014/main" id="{3722A684-C1E6-57EB-49E8-04425095576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237682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61" name="Picture Placeholder 35">
            <a:extLst>
              <a:ext uri="{FF2B5EF4-FFF2-40B4-BE49-F238E27FC236}">
                <a16:creationId xmlns:a16="http://schemas.microsoft.com/office/drawing/2014/main" id="{3CFCDF42-CC5E-A23B-BE3F-282529E547D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6869259" y="8272515"/>
            <a:ext cx="1079857" cy="1080000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txBody>
          <a:bodyPr/>
          <a:lstStyle/>
          <a:p>
            <a:endParaRPr lang="en-OM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14FD2D-B1E8-651B-5230-8DE0AF57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367B45-19F8-00B9-F065-BEF7473884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50819" y="9464675"/>
            <a:ext cx="1093787" cy="523875"/>
          </a:xfrm>
        </p:spPr>
        <p:txBody>
          <a:bodyPr lIns="0" tIns="0" rIns="0" bIns="0">
            <a:noAutofit/>
          </a:bodyPr>
          <a:lstStyle>
            <a:lvl1pPr marL="15875" indent="-15875" algn="ctr"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7D1B7C6-3510-94E0-76DC-0C9671C367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491696" y="9464675"/>
            <a:ext cx="1093787" cy="523875"/>
          </a:xfrm>
        </p:spPr>
        <p:txBody>
          <a:bodyPr lIns="0" tIns="0" rIns="0" bIns="0">
            <a:noAutofit/>
          </a:bodyPr>
          <a:lstStyle>
            <a:lvl1pPr marL="15875" indent="-15875" algn="ctr"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1A9FA84-8B79-433E-B189-E3CB4D23C0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232573" y="9464675"/>
            <a:ext cx="1093787" cy="523875"/>
          </a:xfrm>
        </p:spPr>
        <p:txBody>
          <a:bodyPr lIns="0" tIns="0" rIns="0" bIns="0">
            <a:noAutofit/>
          </a:bodyPr>
          <a:lstStyle>
            <a:lvl1pPr marL="15875" indent="-15875" algn="ctr"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50B3095-DEAB-2497-3EA9-C30A9BDFC3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867942" y="9464675"/>
            <a:ext cx="1093787" cy="523875"/>
          </a:xfrm>
        </p:spPr>
        <p:txBody>
          <a:bodyPr lIns="0" tIns="0" rIns="0" bIns="0">
            <a:noAutofit/>
          </a:bodyPr>
          <a:lstStyle>
            <a:lvl1pPr marL="15875" indent="-15875" algn="ctr"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3E422454-43F4-B352-A1A3-4A57EE159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9" name="object 33" descr="$PPTXTitle">
            <a:extLst>
              <a:ext uri="{FF2B5EF4-FFF2-40B4-BE49-F238E27FC236}">
                <a16:creationId xmlns:a16="http://schemas.microsoft.com/office/drawing/2014/main" id="{61FA5C74-0AFE-016B-902A-66F3BF270CB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68000" y="1356663"/>
            <a:ext cx="5852771" cy="18596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en-US" sz="6000" dirty="0"/>
              <a:t>Financial</a:t>
            </a:r>
            <a:r>
              <a:rPr lang="en-US" sz="6000" spc="5" dirty="0"/>
              <a:t> </a:t>
            </a:r>
            <a:r>
              <a:rPr lang="en-US" sz="6000" spc="-20" dirty="0"/>
              <a:t>Page </a:t>
            </a:r>
            <a:r>
              <a:rPr lang="en-US" sz="6000" dirty="0"/>
              <a:t>Template</a:t>
            </a:r>
            <a:r>
              <a:rPr lang="en-US" sz="6000" spc="-195" dirty="0"/>
              <a:t> </a:t>
            </a:r>
            <a:r>
              <a:rPr lang="en-US" sz="6000" spc="-600" dirty="0">
                <a:cs typeface="Futura PT Bold"/>
              </a:rPr>
              <a:t>01</a:t>
            </a:r>
            <a:endParaRPr lang="en-US" sz="6000" dirty="0">
              <a:cs typeface="Futura PT Bold"/>
            </a:endParaRP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9ABE6446-B1E3-F515-C47A-3444A58271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8000" y="3444876"/>
            <a:ext cx="5915021" cy="1859612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1099"/>
              </a:lnSpc>
              <a:spcBef>
                <a:spcPts val="90"/>
              </a:spcBef>
              <a:buNone/>
            </a:pP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Lorem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ipsum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dolor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sit</a:t>
            </a:r>
            <a:r>
              <a:rPr lang="en-US" sz="3200" spc="3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10" dirty="0" err="1">
                <a:solidFill>
                  <a:srgbClr val="6C6D6F"/>
                </a:solidFill>
                <a:latin typeface="Futura PT Medium"/>
                <a:cs typeface="Futura PT Medium"/>
              </a:rPr>
              <a:t>amet</a:t>
            </a:r>
            <a:r>
              <a:rPr lang="en-US" sz="3200" spc="-10" dirty="0">
                <a:solidFill>
                  <a:srgbClr val="6C6D6F"/>
                </a:solidFill>
                <a:latin typeface="Futura PT Medium"/>
                <a:cs typeface="Futura PT Medium"/>
              </a:rPr>
              <a:t>,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consectetuer</a:t>
            </a:r>
            <a:r>
              <a:rPr lang="en-US" sz="3200" spc="110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adipiscing</a:t>
            </a:r>
            <a:r>
              <a:rPr lang="en-US" sz="3200" spc="120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elit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,</a:t>
            </a:r>
            <a:r>
              <a:rPr lang="en-US" sz="3200" spc="12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25" dirty="0">
                <a:solidFill>
                  <a:srgbClr val="6C6D6F"/>
                </a:solidFill>
                <a:latin typeface="Futura PT Medium"/>
                <a:cs typeface="Futura PT Medium"/>
              </a:rPr>
              <a:t>sed </a:t>
            </a:r>
            <a:r>
              <a:rPr lang="en-US" sz="3200" dirty="0">
                <a:solidFill>
                  <a:srgbClr val="6C6D6F"/>
                </a:solidFill>
                <a:latin typeface="Futura PT Medium"/>
                <a:cs typeface="Futura PT Medium"/>
              </a:rPr>
              <a:t>diam</a:t>
            </a:r>
            <a:r>
              <a:rPr lang="en-US" sz="3200" spc="6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dirty="0" err="1">
                <a:solidFill>
                  <a:srgbClr val="6C6D6F"/>
                </a:solidFill>
                <a:latin typeface="Futura PT Medium"/>
                <a:cs typeface="Futura PT Medium"/>
              </a:rPr>
              <a:t>nonummy</a:t>
            </a:r>
            <a:r>
              <a:rPr lang="en-US" sz="3200" spc="65" dirty="0">
                <a:solidFill>
                  <a:srgbClr val="6C6D6F"/>
                </a:solidFill>
                <a:latin typeface="Futura PT Medium"/>
                <a:cs typeface="Futura PT Medium"/>
              </a:rPr>
              <a:t> </a:t>
            </a:r>
            <a:r>
              <a:rPr lang="en-US" sz="3200" spc="-20" dirty="0" err="1">
                <a:solidFill>
                  <a:srgbClr val="6C6D6F"/>
                </a:solidFill>
                <a:latin typeface="Futura PT Medium"/>
                <a:cs typeface="Futura PT Medium"/>
              </a:rPr>
              <a:t>nibh</a:t>
            </a:r>
            <a:endParaRPr lang="en-US" sz="3200" dirty="0">
              <a:latin typeface="Futura PT Medium"/>
              <a:cs typeface="Futura PT Medium"/>
            </a:endParaRPr>
          </a:p>
        </p:txBody>
      </p:sp>
      <p:sp>
        <p:nvSpPr>
          <p:cNvPr id="12" name="Text Placeholder 102">
            <a:extLst>
              <a:ext uri="{FF2B5EF4-FFF2-40B4-BE49-F238E27FC236}">
                <a16:creationId xmlns:a16="http://schemas.microsoft.com/office/drawing/2014/main" id="{6024830E-5608-31A6-13FB-E40A6F6E0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8000" y="5502275"/>
            <a:ext cx="5915018" cy="2209800"/>
          </a:xfrm>
        </p:spPr>
        <p:txBody>
          <a:bodyPr>
            <a:normAutofit fontScale="47500" lnSpcReduction="20000"/>
          </a:bodyPr>
          <a:lstStyle>
            <a:lvl1pPr>
              <a:defRPr sz="2100"/>
            </a:lvl1pPr>
          </a:lstStyle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48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4800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4800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5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48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48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4800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4800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z="4800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25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48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4800" spc="-9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48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48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4800" dirty="0">
              <a:cs typeface="Futura PT Bold"/>
            </a:endParaRPr>
          </a:p>
        </p:txBody>
      </p:sp>
      <p:sp>
        <p:nvSpPr>
          <p:cNvPr id="13" name="Text Placeholder 108">
            <a:extLst>
              <a:ext uri="{FF2B5EF4-FFF2-40B4-BE49-F238E27FC236}">
                <a16:creationId xmlns:a16="http://schemas.microsoft.com/office/drawing/2014/main" id="{553858AA-D206-62F8-19BA-449369A12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8000" y="7851028"/>
            <a:ext cx="5915018" cy="2209800"/>
          </a:xfrm>
          <a:solidFill>
            <a:schemeClr val="accent2"/>
          </a:solidFill>
        </p:spPr>
        <p:txBody>
          <a:bodyPr>
            <a:normAutofit/>
          </a:bodyPr>
          <a:lstStyle>
            <a:lvl1pPr marL="12700" indent="-12700">
              <a:buNone/>
              <a:tabLst/>
              <a:defRPr/>
            </a:lvl1pPr>
          </a:lstStyle>
          <a:p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consectetuer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</a:t>
            </a:r>
            <a:endParaRPr lang="en-OM" sz="3600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0A347B7-6FFD-71DE-F955-3ED5F61EB8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19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EB7BAB-A93E-AC5D-57D5-C3B61FE0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848D4F7-788F-EE6A-178A-B5BF2007D5BE}"/>
              </a:ext>
            </a:extLst>
          </p:cNvPr>
          <p:cNvSpPr>
            <a:spLocks/>
          </p:cNvSpPr>
          <p:nvPr userDrawn="1"/>
        </p:nvSpPr>
        <p:spPr>
          <a:xfrm>
            <a:off x="1361215" y="3273848"/>
            <a:ext cx="17381855" cy="6678190"/>
          </a:xfrm>
          <a:custGeom>
            <a:avLst/>
            <a:gdLst/>
            <a:ahLst/>
            <a:cxnLst/>
            <a:rect l="l" t="t" r="r" b="b"/>
            <a:pathLst>
              <a:path w="17381855" h="6778625">
                <a:moveTo>
                  <a:pt x="17381669" y="0"/>
                </a:moveTo>
                <a:lnTo>
                  <a:pt x="0" y="0"/>
                </a:lnTo>
                <a:lnTo>
                  <a:pt x="0" y="6778201"/>
                </a:lnTo>
                <a:lnTo>
                  <a:pt x="17381669" y="6778201"/>
                </a:lnTo>
                <a:lnTo>
                  <a:pt x="1738166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 descr="$PPTXTitle">
            <a:extLst>
              <a:ext uri="{FF2B5EF4-FFF2-40B4-BE49-F238E27FC236}">
                <a16:creationId xmlns:a16="http://schemas.microsoft.com/office/drawing/2014/main" id="{B5D16E0B-1EA2-F786-80C5-ED93BA5F54A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73008" y="1356663"/>
            <a:ext cx="5783437" cy="15754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02</a:t>
            </a:r>
            <a:endParaRPr lang="en-US" dirty="0">
              <a:cs typeface="Futura PT Bold"/>
            </a:endParaRPr>
          </a:p>
        </p:txBody>
      </p:sp>
      <p:sp>
        <p:nvSpPr>
          <p:cNvPr id="9" name="Text Placeholder 69">
            <a:extLst>
              <a:ext uri="{FF2B5EF4-FFF2-40B4-BE49-F238E27FC236}">
                <a16:creationId xmlns:a16="http://schemas.microsoft.com/office/drawing/2014/main" id="{6963241E-16C6-30B7-9CA3-4740681C3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7450" y="1463675"/>
            <a:ext cx="11206163" cy="12014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5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2BB29F3-E897-7939-420C-86D1F41BAF81}"/>
              </a:ext>
            </a:extLst>
          </p:cNvPr>
          <p:cNvSpPr txBox="1"/>
          <p:nvPr userDrawn="1"/>
        </p:nvSpPr>
        <p:spPr>
          <a:xfrm>
            <a:off x="1691905" y="8269349"/>
            <a:ext cx="9343729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Lorem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ipsum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dolor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sit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amet,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consectetuer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adipiscing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spc="-10" dirty="0">
                <a:solidFill>
                  <a:schemeClr val="accent5"/>
                </a:solidFill>
                <a:latin typeface="Futura PT Medium"/>
                <a:cs typeface="Futura PT Medium"/>
              </a:rPr>
              <a:t>elit,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sed</a:t>
            </a:r>
            <a:r>
              <a:rPr sz="3250" spc="-10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diam</a:t>
            </a:r>
            <a:r>
              <a:rPr sz="325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nonummy</a:t>
            </a:r>
            <a:r>
              <a:rPr sz="325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spc="-20" dirty="0">
                <a:solidFill>
                  <a:schemeClr val="accent5"/>
                </a:solidFill>
                <a:latin typeface="Futura PT Medium"/>
                <a:cs typeface="Futura PT Medium"/>
              </a:rPr>
              <a:t>nibh</a:t>
            </a:r>
            <a:endParaRPr sz="3250" dirty="0">
              <a:solidFill>
                <a:schemeClr val="accent5"/>
              </a:solidFill>
              <a:latin typeface="Futura PT Medium"/>
              <a:cs typeface="Futura PT Medium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7CDEF36-40DA-1F4F-B7CB-1389DC7E8438}"/>
              </a:ext>
            </a:extLst>
          </p:cNvPr>
          <p:cNvSpPr/>
          <p:nvPr userDrawn="1"/>
        </p:nvSpPr>
        <p:spPr>
          <a:xfrm>
            <a:off x="11499850" y="369861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34132-FD8B-9879-B2F8-4AF1520F8F41}"/>
              </a:ext>
            </a:extLst>
          </p:cNvPr>
          <p:cNvGrpSpPr/>
          <p:nvPr userDrawn="1"/>
        </p:nvGrpSpPr>
        <p:grpSpPr>
          <a:xfrm>
            <a:off x="1676857" y="4288601"/>
            <a:ext cx="746760" cy="746760"/>
            <a:chOff x="1676857" y="4288601"/>
            <a:chExt cx="746760" cy="74676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6DCCAABA-FEB3-1F11-5228-EF33DB32E6F5}"/>
                </a:ext>
              </a:extLst>
            </p:cNvPr>
            <p:cNvSpPr/>
            <p:nvPr/>
          </p:nvSpPr>
          <p:spPr>
            <a:xfrm>
              <a:off x="1676857" y="4288601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444080" y="0"/>
                  </a:moveTo>
                  <a:lnTo>
                    <a:pt x="303760" y="0"/>
                  </a:lnTo>
                  <a:lnTo>
                    <a:pt x="303760" y="72688"/>
                  </a:lnTo>
                  <a:lnTo>
                    <a:pt x="279259" y="79467"/>
                  </a:lnTo>
                  <a:lnTo>
                    <a:pt x="255620" y="88158"/>
                  </a:lnTo>
                  <a:lnTo>
                    <a:pt x="232931" y="98676"/>
                  </a:lnTo>
                  <a:lnTo>
                    <a:pt x="211281" y="110939"/>
                  </a:lnTo>
                  <a:lnTo>
                    <a:pt x="159461" y="59118"/>
                  </a:lnTo>
                  <a:lnTo>
                    <a:pt x="60239" y="158330"/>
                  </a:lnTo>
                  <a:lnTo>
                    <a:pt x="111996" y="210087"/>
                  </a:lnTo>
                  <a:lnTo>
                    <a:pt x="99729" y="231641"/>
                  </a:lnTo>
                  <a:lnTo>
                    <a:pt x="89198" y="254231"/>
                  </a:lnTo>
                  <a:lnTo>
                    <a:pt x="80485" y="277769"/>
                  </a:lnTo>
                  <a:lnTo>
                    <a:pt x="73673" y="302168"/>
                  </a:lnTo>
                  <a:lnTo>
                    <a:pt x="0" y="302168"/>
                  </a:lnTo>
                  <a:lnTo>
                    <a:pt x="0" y="442489"/>
                  </a:lnTo>
                  <a:lnTo>
                    <a:pt x="73306" y="442489"/>
                  </a:lnTo>
                  <a:lnTo>
                    <a:pt x="79986" y="466926"/>
                  </a:lnTo>
                  <a:lnTo>
                    <a:pt x="88567" y="490515"/>
                  </a:lnTo>
                  <a:lnTo>
                    <a:pt x="98971" y="513163"/>
                  </a:lnTo>
                  <a:lnTo>
                    <a:pt x="111117" y="534779"/>
                  </a:lnTo>
                  <a:lnTo>
                    <a:pt x="59108" y="586788"/>
                  </a:lnTo>
                  <a:lnTo>
                    <a:pt x="158330" y="686010"/>
                  </a:lnTo>
                  <a:lnTo>
                    <a:pt x="209909" y="634420"/>
                  </a:lnTo>
                  <a:lnTo>
                    <a:pt x="231493" y="646810"/>
                  </a:lnTo>
                  <a:lnTo>
                    <a:pt x="254121" y="657457"/>
                  </a:lnTo>
                  <a:lnTo>
                    <a:pt x="277706" y="666277"/>
                  </a:lnTo>
                  <a:lnTo>
                    <a:pt x="302158" y="673183"/>
                  </a:lnTo>
                  <a:lnTo>
                    <a:pt x="302158" y="746239"/>
                  </a:lnTo>
                  <a:lnTo>
                    <a:pt x="442478" y="746239"/>
                  </a:lnTo>
                  <a:lnTo>
                    <a:pt x="442478" y="673927"/>
                  </a:lnTo>
                  <a:lnTo>
                    <a:pt x="467139" y="667241"/>
                  </a:lnTo>
                  <a:lnTo>
                    <a:pt x="490939" y="658626"/>
                  </a:lnTo>
                  <a:lnTo>
                    <a:pt x="513782" y="648161"/>
                  </a:lnTo>
                  <a:lnTo>
                    <a:pt x="535575" y="635928"/>
                  </a:lnTo>
                  <a:lnTo>
                    <a:pt x="586777" y="687130"/>
                  </a:lnTo>
                  <a:lnTo>
                    <a:pt x="686000" y="587908"/>
                  </a:lnTo>
                  <a:lnTo>
                    <a:pt x="635216" y="537125"/>
                  </a:lnTo>
                  <a:lnTo>
                    <a:pt x="647695" y="515367"/>
                  </a:lnTo>
                  <a:lnTo>
                    <a:pt x="658406" y="492546"/>
                  </a:lnTo>
                  <a:lnTo>
                    <a:pt x="667260" y="468753"/>
                  </a:lnTo>
                  <a:lnTo>
                    <a:pt x="674167" y="444080"/>
                  </a:lnTo>
                  <a:lnTo>
                    <a:pt x="746239" y="444080"/>
                  </a:lnTo>
                  <a:lnTo>
                    <a:pt x="746239" y="303760"/>
                  </a:lnTo>
                  <a:lnTo>
                    <a:pt x="674534" y="303760"/>
                  </a:lnTo>
                  <a:lnTo>
                    <a:pt x="667755" y="279042"/>
                  </a:lnTo>
                  <a:lnTo>
                    <a:pt x="659033" y="255196"/>
                  </a:lnTo>
                  <a:lnTo>
                    <a:pt x="648452" y="232316"/>
                  </a:lnTo>
                  <a:lnTo>
                    <a:pt x="636095" y="210496"/>
                  </a:lnTo>
                  <a:lnTo>
                    <a:pt x="687130" y="159461"/>
                  </a:lnTo>
                  <a:lnTo>
                    <a:pt x="587908" y="60239"/>
                  </a:lnTo>
                  <a:lnTo>
                    <a:pt x="536947" y="111200"/>
                  </a:lnTo>
                  <a:lnTo>
                    <a:pt x="515218" y="98845"/>
                  </a:lnTo>
                  <a:lnTo>
                    <a:pt x="492437" y="88253"/>
                  </a:lnTo>
                  <a:lnTo>
                    <a:pt x="468695" y="79507"/>
                  </a:lnTo>
                  <a:lnTo>
                    <a:pt x="444080" y="72688"/>
                  </a:lnTo>
                  <a:lnTo>
                    <a:pt x="444080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0CDB03C9-D300-94AD-18F6-29E153089E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6875" y="4458628"/>
              <a:ext cx="406207" cy="40619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A48B3-B4D2-F6A8-D3F3-1CCD1A13B61A}"/>
              </a:ext>
            </a:extLst>
          </p:cNvPr>
          <p:cNvGrpSpPr/>
          <p:nvPr userDrawn="1"/>
        </p:nvGrpSpPr>
        <p:grpSpPr>
          <a:xfrm>
            <a:off x="1689609" y="7004552"/>
            <a:ext cx="721360" cy="805815"/>
            <a:chOff x="1689609" y="7004204"/>
            <a:chExt cx="721360" cy="805815"/>
          </a:xfrm>
        </p:grpSpPr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C5D8E092-DDEA-2C86-E6BA-14388606F306}"/>
                </a:ext>
              </a:extLst>
            </p:cNvPr>
            <p:cNvSpPr/>
            <p:nvPr/>
          </p:nvSpPr>
          <p:spPr>
            <a:xfrm>
              <a:off x="1689609" y="7004204"/>
              <a:ext cx="721360" cy="805815"/>
            </a:xfrm>
            <a:custGeom>
              <a:avLst/>
              <a:gdLst/>
              <a:ahLst/>
              <a:cxnLst/>
              <a:rect l="l" t="t" r="r" b="b"/>
              <a:pathLst>
                <a:path w="721360" h="805815">
                  <a:moveTo>
                    <a:pt x="606023" y="0"/>
                  </a:moveTo>
                  <a:lnTo>
                    <a:pt x="114719" y="0"/>
                  </a:lnTo>
                  <a:lnTo>
                    <a:pt x="70174" y="9051"/>
                  </a:lnTo>
                  <a:lnTo>
                    <a:pt x="33697" y="33697"/>
                  </a:lnTo>
                  <a:lnTo>
                    <a:pt x="9051" y="70174"/>
                  </a:lnTo>
                  <a:lnTo>
                    <a:pt x="0" y="114719"/>
                  </a:lnTo>
                  <a:lnTo>
                    <a:pt x="0" y="690575"/>
                  </a:lnTo>
                  <a:lnTo>
                    <a:pt x="9051" y="735119"/>
                  </a:lnTo>
                  <a:lnTo>
                    <a:pt x="33697" y="771596"/>
                  </a:lnTo>
                  <a:lnTo>
                    <a:pt x="70174" y="796243"/>
                  </a:lnTo>
                  <a:lnTo>
                    <a:pt x="114719" y="805294"/>
                  </a:lnTo>
                  <a:lnTo>
                    <a:pt x="606023" y="805294"/>
                  </a:lnTo>
                  <a:lnTo>
                    <a:pt x="650567" y="796243"/>
                  </a:lnTo>
                  <a:lnTo>
                    <a:pt x="687044" y="771596"/>
                  </a:lnTo>
                  <a:lnTo>
                    <a:pt x="711690" y="735119"/>
                  </a:lnTo>
                  <a:lnTo>
                    <a:pt x="720742" y="690575"/>
                  </a:lnTo>
                  <a:lnTo>
                    <a:pt x="720742" y="114719"/>
                  </a:lnTo>
                  <a:lnTo>
                    <a:pt x="711690" y="70174"/>
                  </a:lnTo>
                  <a:lnTo>
                    <a:pt x="687044" y="33697"/>
                  </a:lnTo>
                  <a:lnTo>
                    <a:pt x="650567" y="9051"/>
                  </a:lnTo>
                  <a:lnTo>
                    <a:pt x="606023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0DC20DEE-C9D2-F60B-54C0-309A27C759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7526" y="7210900"/>
              <a:ext cx="128844" cy="492121"/>
            </a:xfrm>
            <a:prstGeom prst="rect">
              <a:avLst/>
            </a:prstGeom>
          </p:spPr>
        </p:pic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DC35D4B4-B172-72F3-5A34-B6BC063C2D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6892" y="7440412"/>
              <a:ext cx="128854" cy="262609"/>
            </a:xfrm>
            <a:prstGeom prst="rect">
              <a:avLst/>
            </a:prstGeom>
          </p:spPr>
        </p:pic>
        <p:pic>
          <p:nvPicPr>
            <p:cNvPr id="23" name="object 16">
              <a:extLst>
                <a:ext uri="{FF2B5EF4-FFF2-40B4-BE49-F238E27FC236}">
                  <a16:creationId xmlns:a16="http://schemas.microsoft.com/office/drawing/2014/main" id="{1B961BCF-5B77-4DBA-6EC6-9ABA376FAFB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3587" y="7304845"/>
              <a:ext cx="128854" cy="39817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60B304-6768-E12F-CA35-BEF0C24D421E}"/>
              </a:ext>
            </a:extLst>
          </p:cNvPr>
          <p:cNvGrpSpPr/>
          <p:nvPr userDrawn="1"/>
        </p:nvGrpSpPr>
        <p:grpSpPr>
          <a:xfrm>
            <a:off x="1655380" y="5623551"/>
            <a:ext cx="789305" cy="789305"/>
            <a:chOff x="1655380" y="5623551"/>
            <a:chExt cx="789305" cy="789305"/>
          </a:xfrm>
        </p:grpSpPr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B6FE0ACD-ABB9-CBAE-01BF-0E7821CE966B}"/>
                </a:ext>
              </a:extLst>
            </p:cNvPr>
            <p:cNvSpPr/>
            <p:nvPr/>
          </p:nvSpPr>
          <p:spPr>
            <a:xfrm>
              <a:off x="1655380" y="5623551"/>
              <a:ext cx="789305" cy="789305"/>
            </a:xfrm>
            <a:custGeom>
              <a:avLst/>
              <a:gdLst/>
              <a:ahLst/>
              <a:cxnLst/>
              <a:rect l="l" t="t" r="r" b="b"/>
              <a:pathLst>
                <a:path w="789305" h="789304">
                  <a:moveTo>
                    <a:pt x="394595" y="0"/>
                  </a:moveTo>
                  <a:lnTo>
                    <a:pt x="345097" y="3074"/>
                  </a:lnTo>
                  <a:lnTo>
                    <a:pt x="297435" y="12051"/>
                  </a:lnTo>
                  <a:lnTo>
                    <a:pt x="251977" y="26560"/>
                  </a:lnTo>
                  <a:lnTo>
                    <a:pt x="209093" y="46232"/>
                  </a:lnTo>
                  <a:lnTo>
                    <a:pt x="169153" y="70697"/>
                  </a:lnTo>
                  <a:lnTo>
                    <a:pt x="132528" y="99586"/>
                  </a:lnTo>
                  <a:lnTo>
                    <a:pt x="99586" y="132528"/>
                  </a:lnTo>
                  <a:lnTo>
                    <a:pt x="70697" y="169153"/>
                  </a:lnTo>
                  <a:lnTo>
                    <a:pt x="46232" y="209093"/>
                  </a:lnTo>
                  <a:lnTo>
                    <a:pt x="26560" y="251977"/>
                  </a:lnTo>
                  <a:lnTo>
                    <a:pt x="12051" y="297435"/>
                  </a:lnTo>
                  <a:lnTo>
                    <a:pt x="3074" y="345097"/>
                  </a:lnTo>
                  <a:lnTo>
                    <a:pt x="0" y="394595"/>
                  </a:lnTo>
                  <a:lnTo>
                    <a:pt x="3074" y="444092"/>
                  </a:lnTo>
                  <a:lnTo>
                    <a:pt x="12051" y="491755"/>
                  </a:lnTo>
                  <a:lnTo>
                    <a:pt x="26560" y="537213"/>
                  </a:lnTo>
                  <a:lnTo>
                    <a:pt x="46232" y="580097"/>
                  </a:lnTo>
                  <a:lnTo>
                    <a:pt x="70697" y="620036"/>
                  </a:lnTo>
                  <a:lnTo>
                    <a:pt x="99586" y="656662"/>
                  </a:lnTo>
                  <a:lnTo>
                    <a:pt x="132528" y="689604"/>
                  </a:lnTo>
                  <a:lnTo>
                    <a:pt x="169153" y="718492"/>
                  </a:lnTo>
                  <a:lnTo>
                    <a:pt x="209093" y="742957"/>
                  </a:lnTo>
                  <a:lnTo>
                    <a:pt x="251977" y="762630"/>
                  </a:lnTo>
                  <a:lnTo>
                    <a:pt x="297435" y="777139"/>
                  </a:lnTo>
                  <a:lnTo>
                    <a:pt x="345097" y="786116"/>
                  </a:lnTo>
                  <a:lnTo>
                    <a:pt x="394595" y="789190"/>
                  </a:lnTo>
                  <a:lnTo>
                    <a:pt x="444092" y="786116"/>
                  </a:lnTo>
                  <a:lnTo>
                    <a:pt x="491755" y="777139"/>
                  </a:lnTo>
                  <a:lnTo>
                    <a:pt x="537213" y="762630"/>
                  </a:lnTo>
                  <a:lnTo>
                    <a:pt x="580097" y="742957"/>
                  </a:lnTo>
                  <a:lnTo>
                    <a:pt x="620036" y="718492"/>
                  </a:lnTo>
                  <a:lnTo>
                    <a:pt x="656662" y="689604"/>
                  </a:lnTo>
                  <a:lnTo>
                    <a:pt x="689604" y="656662"/>
                  </a:lnTo>
                  <a:lnTo>
                    <a:pt x="718492" y="620036"/>
                  </a:lnTo>
                  <a:lnTo>
                    <a:pt x="742957" y="580097"/>
                  </a:lnTo>
                  <a:lnTo>
                    <a:pt x="762630" y="537213"/>
                  </a:lnTo>
                  <a:lnTo>
                    <a:pt x="777139" y="491755"/>
                  </a:lnTo>
                  <a:lnTo>
                    <a:pt x="786116" y="444092"/>
                  </a:lnTo>
                  <a:lnTo>
                    <a:pt x="789190" y="394595"/>
                  </a:lnTo>
                  <a:lnTo>
                    <a:pt x="786116" y="345097"/>
                  </a:lnTo>
                  <a:lnTo>
                    <a:pt x="777139" y="297435"/>
                  </a:lnTo>
                  <a:lnTo>
                    <a:pt x="762630" y="251977"/>
                  </a:lnTo>
                  <a:lnTo>
                    <a:pt x="742957" y="209093"/>
                  </a:lnTo>
                  <a:lnTo>
                    <a:pt x="718492" y="169153"/>
                  </a:lnTo>
                  <a:lnTo>
                    <a:pt x="689604" y="132528"/>
                  </a:lnTo>
                  <a:lnTo>
                    <a:pt x="656662" y="99586"/>
                  </a:lnTo>
                  <a:lnTo>
                    <a:pt x="620036" y="70697"/>
                  </a:lnTo>
                  <a:lnTo>
                    <a:pt x="580097" y="46232"/>
                  </a:lnTo>
                  <a:lnTo>
                    <a:pt x="537213" y="26560"/>
                  </a:lnTo>
                  <a:lnTo>
                    <a:pt x="491755" y="12051"/>
                  </a:lnTo>
                  <a:lnTo>
                    <a:pt x="444092" y="3074"/>
                  </a:lnTo>
                  <a:lnTo>
                    <a:pt x="394595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5F65436C-EF36-8373-61F4-7E0EABD3CB4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0732" y="5708894"/>
              <a:ext cx="618494" cy="618504"/>
            </a:xfrm>
            <a:prstGeom prst="rect">
              <a:avLst/>
            </a:prstGeom>
          </p:spPr>
        </p:pic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93E139A2-A683-57A5-0734-564950CD8593}"/>
                </a:ext>
              </a:extLst>
            </p:cNvPr>
            <p:cNvSpPr/>
            <p:nvPr/>
          </p:nvSpPr>
          <p:spPr>
            <a:xfrm>
              <a:off x="1943773" y="5885555"/>
              <a:ext cx="212725" cy="282575"/>
            </a:xfrm>
            <a:custGeom>
              <a:avLst/>
              <a:gdLst/>
              <a:ahLst/>
              <a:cxnLst/>
              <a:rect l="l" t="t" r="r" b="b"/>
              <a:pathLst>
                <a:path w="212725" h="282575">
                  <a:moveTo>
                    <a:pt x="112321" y="0"/>
                  </a:moveTo>
                  <a:lnTo>
                    <a:pt x="65135" y="6096"/>
                  </a:lnTo>
                  <a:lnTo>
                    <a:pt x="24313" y="31086"/>
                  </a:lnTo>
                  <a:lnTo>
                    <a:pt x="7404" y="68389"/>
                  </a:lnTo>
                  <a:lnTo>
                    <a:pt x="6701" y="78814"/>
                  </a:lnTo>
                  <a:lnTo>
                    <a:pt x="7267" y="89350"/>
                  </a:lnTo>
                  <a:lnTo>
                    <a:pt x="26257" y="127450"/>
                  </a:lnTo>
                  <a:lnTo>
                    <a:pt x="63550" y="147904"/>
                  </a:lnTo>
                  <a:lnTo>
                    <a:pt x="116672" y="162067"/>
                  </a:lnTo>
                  <a:lnTo>
                    <a:pt x="124981" y="164297"/>
                  </a:lnTo>
                  <a:lnTo>
                    <a:pt x="164549" y="183261"/>
                  </a:lnTo>
                  <a:lnTo>
                    <a:pt x="173806" y="196664"/>
                  </a:lnTo>
                  <a:lnTo>
                    <a:pt x="173806" y="214265"/>
                  </a:lnTo>
                  <a:lnTo>
                    <a:pt x="144644" y="243165"/>
                  </a:lnTo>
                  <a:lnTo>
                    <a:pt x="105619" y="248683"/>
                  </a:lnTo>
                  <a:lnTo>
                    <a:pt x="92536" y="248117"/>
                  </a:lnTo>
                  <a:lnTo>
                    <a:pt x="54783" y="239615"/>
                  </a:lnTo>
                  <a:lnTo>
                    <a:pt x="14575" y="216768"/>
                  </a:lnTo>
                  <a:lnTo>
                    <a:pt x="0" y="247510"/>
                  </a:lnTo>
                  <a:lnTo>
                    <a:pt x="45317" y="272525"/>
                  </a:lnTo>
                  <a:lnTo>
                    <a:pt x="90025" y="281585"/>
                  </a:lnTo>
                  <a:lnTo>
                    <a:pt x="105619" y="282190"/>
                  </a:lnTo>
                  <a:lnTo>
                    <a:pt x="122971" y="281513"/>
                  </a:lnTo>
                  <a:lnTo>
                    <a:pt x="165722" y="271352"/>
                  </a:lnTo>
                  <a:lnTo>
                    <a:pt x="200999" y="242579"/>
                  </a:lnTo>
                  <a:lnTo>
                    <a:pt x="212422" y="203752"/>
                  </a:lnTo>
                  <a:lnTo>
                    <a:pt x="211857" y="193412"/>
                  </a:lnTo>
                  <a:lnTo>
                    <a:pt x="192865" y="155873"/>
                  </a:lnTo>
                  <a:lnTo>
                    <a:pt x="155578" y="135570"/>
                  </a:lnTo>
                  <a:lnTo>
                    <a:pt x="102456" y="121426"/>
                  </a:lnTo>
                  <a:lnTo>
                    <a:pt x="94143" y="119170"/>
                  </a:lnTo>
                  <a:lnTo>
                    <a:pt x="54584" y="100489"/>
                  </a:lnTo>
                  <a:lnTo>
                    <a:pt x="45317" y="86971"/>
                  </a:lnTo>
                  <a:lnTo>
                    <a:pt x="45317" y="69107"/>
                  </a:lnTo>
                  <a:lnTo>
                    <a:pt x="74091" y="39412"/>
                  </a:lnTo>
                  <a:lnTo>
                    <a:pt x="112321" y="33496"/>
                  </a:lnTo>
                  <a:lnTo>
                    <a:pt x="121659" y="33828"/>
                  </a:lnTo>
                  <a:lnTo>
                    <a:pt x="160282" y="41882"/>
                  </a:lnTo>
                  <a:lnTo>
                    <a:pt x="187994" y="55966"/>
                  </a:lnTo>
                  <a:lnTo>
                    <a:pt x="200999" y="24428"/>
                  </a:lnTo>
                  <a:lnTo>
                    <a:pt x="160005" y="6303"/>
                  </a:lnTo>
                  <a:lnTo>
                    <a:pt x="124314" y="394"/>
                  </a:lnTo>
                  <a:lnTo>
                    <a:pt x="112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373286DA-8E60-2C4E-B80C-641606B8522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96626882"/>
              </p:ext>
            </p:extLst>
          </p:nvPr>
        </p:nvGraphicFramePr>
        <p:xfrm>
          <a:off x="11880852" y="4269700"/>
          <a:ext cx="6482509" cy="458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7677D850-4ACA-63AF-D571-16E4E5801287}"/>
              </a:ext>
            </a:extLst>
          </p:cNvPr>
          <p:cNvSpPr/>
          <p:nvPr userDrawn="1"/>
        </p:nvSpPr>
        <p:spPr>
          <a:xfrm>
            <a:off x="2847600" y="4164784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81892F9E-5007-AC87-6D12-7098A8A45DDE}"/>
              </a:ext>
            </a:extLst>
          </p:cNvPr>
          <p:cNvSpPr/>
          <p:nvPr userDrawn="1"/>
        </p:nvSpPr>
        <p:spPr>
          <a:xfrm>
            <a:off x="2847600" y="5540357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BF0E0794-390C-D8CE-EA5C-8656E5E982B8}"/>
              </a:ext>
            </a:extLst>
          </p:cNvPr>
          <p:cNvSpPr/>
          <p:nvPr userDrawn="1"/>
        </p:nvSpPr>
        <p:spPr>
          <a:xfrm>
            <a:off x="2847600" y="6915929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en-US" sz="1600" dirty="0">
                <a:solidFill>
                  <a:schemeClr val="bg1"/>
                </a:solidFill>
                <a:cs typeface="Futura PT Bold"/>
              </a:rPr>
              <a:t>Lorem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ipsum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sit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amet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consectetuer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adipiscing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elit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sed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diam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nonummy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nibh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euismod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tincidunt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25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2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laoreet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dolore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magna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aliquam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erat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volutpat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.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wisi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ad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minim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veniam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,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quis</a:t>
            </a:r>
            <a:r>
              <a:rPr lang="en-US" sz="1600" spc="-6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nostrud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exerci</a:t>
            </a:r>
            <a:r>
              <a:rPr lang="en-US" sz="1600" spc="-5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tation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ullamcorper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suscipit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lobortis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nisl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ut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aliquip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Futura PT Bold"/>
              </a:rPr>
              <a:t>ex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ea</a:t>
            </a:r>
            <a:r>
              <a:rPr lang="en-US" sz="1600" spc="-50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Futura PT Bold"/>
              </a:rPr>
              <a:t>commodo</a:t>
            </a:r>
            <a:r>
              <a:rPr lang="en-US" sz="1600" spc="-45" dirty="0">
                <a:solidFill>
                  <a:schemeClr val="bg1"/>
                </a:solidFill>
                <a:cs typeface="Futura PT Bold"/>
              </a:rPr>
              <a:t> </a:t>
            </a:r>
            <a:r>
              <a:rPr lang="en-US" sz="1600" spc="-10" dirty="0" err="1">
                <a:solidFill>
                  <a:schemeClr val="bg1"/>
                </a:solidFill>
                <a:cs typeface="Futura PT Bold"/>
              </a:rPr>
              <a:t>consequat</a:t>
            </a:r>
            <a:r>
              <a:rPr lang="en-US" sz="1600" spc="-10" dirty="0">
                <a:solidFill>
                  <a:schemeClr val="bg1"/>
                </a:solidFill>
                <a:cs typeface="Futura PT Bold"/>
              </a:rPr>
              <a:t>.</a:t>
            </a:r>
            <a:endParaRPr lang="en-US" sz="1600" dirty="0">
              <a:solidFill>
                <a:schemeClr val="bg1"/>
              </a:solidFill>
              <a:cs typeface="Futura PT Bold"/>
            </a:endParaRPr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5DD54AD6-9BAC-7CA6-6D5B-7FAEB613E1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75E1E474-80F7-716C-6EF1-0B4C3F632F05}"/>
              </a:ext>
            </a:extLst>
          </p:cNvPr>
          <p:cNvSpPr/>
          <p:nvPr userDrawn="1"/>
        </p:nvSpPr>
        <p:spPr>
          <a:xfrm flipH="1">
            <a:off x="7156445" y="1425474"/>
            <a:ext cx="152405" cy="1318319"/>
          </a:xfrm>
          <a:custGeom>
            <a:avLst/>
            <a:gdLst/>
            <a:ahLst/>
            <a:cxnLst/>
            <a:rect l="l" t="t" r="r" b="b"/>
            <a:pathLst>
              <a:path h="8481695">
                <a:moveTo>
                  <a:pt x="0" y="0"/>
                </a:moveTo>
                <a:lnTo>
                  <a:pt x="0" y="8481417"/>
                </a:lnTo>
              </a:path>
            </a:pathLst>
          </a:custGeom>
          <a:ln w="20941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F50A9E7-9663-4562-7CC3-C77A9463DE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0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-4173" y="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EB7BAB-A93E-AC5D-57D5-C3B61FE0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848D4F7-788F-EE6A-178A-B5BF2007D5BE}"/>
              </a:ext>
            </a:extLst>
          </p:cNvPr>
          <p:cNvSpPr>
            <a:spLocks/>
          </p:cNvSpPr>
          <p:nvPr userDrawn="1"/>
        </p:nvSpPr>
        <p:spPr>
          <a:xfrm>
            <a:off x="1361215" y="3273848"/>
            <a:ext cx="17381855" cy="6678190"/>
          </a:xfrm>
          <a:custGeom>
            <a:avLst/>
            <a:gdLst/>
            <a:ahLst/>
            <a:cxnLst/>
            <a:rect l="l" t="t" r="r" b="b"/>
            <a:pathLst>
              <a:path w="17381855" h="6778625">
                <a:moveTo>
                  <a:pt x="17381669" y="0"/>
                </a:moveTo>
                <a:lnTo>
                  <a:pt x="0" y="0"/>
                </a:lnTo>
                <a:lnTo>
                  <a:pt x="0" y="6778201"/>
                </a:lnTo>
                <a:lnTo>
                  <a:pt x="17381669" y="6778201"/>
                </a:lnTo>
                <a:lnTo>
                  <a:pt x="1738166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2BB29F3-E897-7939-420C-86D1F41BAF81}"/>
              </a:ext>
            </a:extLst>
          </p:cNvPr>
          <p:cNvSpPr txBox="1"/>
          <p:nvPr userDrawn="1"/>
        </p:nvSpPr>
        <p:spPr>
          <a:xfrm>
            <a:off x="1691905" y="8269349"/>
            <a:ext cx="9343729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Lorem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ipsum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dolor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sit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amet,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consectetuer</a:t>
            </a:r>
            <a:r>
              <a:rPr sz="3250" spc="-6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adipiscing</a:t>
            </a:r>
            <a:r>
              <a:rPr sz="3250" spc="-6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spc="-10" dirty="0">
                <a:solidFill>
                  <a:schemeClr val="accent5"/>
                </a:solidFill>
                <a:latin typeface="Futura PT Medium"/>
                <a:cs typeface="Futura PT Medium"/>
              </a:rPr>
              <a:t>elit,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sed</a:t>
            </a:r>
            <a:r>
              <a:rPr sz="3250" spc="-100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diam</a:t>
            </a:r>
            <a:r>
              <a:rPr sz="325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dirty="0">
                <a:solidFill>
                  <a:schemeClr val="accent5"/>
                </a:solidFill>
                <a:latin typeface="Futura PT Medium"/>
                <a:cs typeface="Futura PT Medium"/>
              </a:rPr>
              <a:t>nonummy</a:t>
            </a:r>
            <a:r>
              <a:rPr sz="3250" spc="-95" dirty="0">
                <a:solidFill>
                  <a:schemeClr val="accent5"/>
                </a:solidFill>
                <a:latin typeface="Futura PT Medium"/>
                <a:cs typeface="Futura PT Medium"/>
              </a:rPr>
              <a:t> </a:t>
            </a:r>
            <a:r>
              <a:rPr sz="3250" spc="-20" dirty="0">
                <a:solidFill>
                  <a:schemeClr val="accent5"/>
                </a:solidFill>
                <a:latin typeface="Futura PT Medium"/>
                <a:cs typeface="Futura PT Medium"/>
              </a:rPr>
              <a:t>nibh</a:t>
            </a:r>
            <a:endParaRPr sz="3250" dirty="0">
              <a:solidFill>
                <a:schemeClr val="accent5"/>
              </a:solidFill>
              <a:latin typeface="Futura PT Medium"/>
              <a:cs typeface="Futura PT Medium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7CDEF36-40DA-1F4F-B7CB-1389DC7E8438}"/>
              </a:ext>
            </a:extLst>
          </p:cNvPr>
          <p:cNvSpPr/>
          <p:nvPr userDrawn="1"/>
        </p:nvSpPr>
        <p:spPr>
          <a:xfrm>
            <a:off x="11499850" y="369861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34132-FD8B-9879-B2F8-4AF1520F8F41}"/>
              </a:ext>
            </a:extLst>
          </p:cNvPr>
          <p:cNvGrpSpPr/>
          <p:nvPr userDrawn="1"/>
        </p:nvGrpSpPr>
        <p:grpSpPr>
          <a:xfrm>
            <a:off x="1676857" y="4288601"/>
            <a:ext cx="746760" cy="746760"/>
            <a:chOff x="1676857" y="4288601"/>
            <a:chExt cx="746760" cy="74676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6DCCAABA-FEB3-1F11-5228-EF33DB32E6F5}"/>
                </a:ext>
              </a:extLst>
            </p:cNvPr>
            <p:cNvSpPr/>
            <p:nvPr/>
          </p:nvSpPr>
          <p:spPr>
            <a:xfrm>
              <a:off x="1676857" y="4288601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444080" y="0"/>
                  </a:moveTo>
                  <a:lnTo>
                    <a:pt x="303760" y="0"/>
                  </a:lnTo>
                  <a:lnTo>
                    <a:pt x="303760" y="72688"/>
                  </a:lnTo>
                  <a:lnTo>
                    <a:pt x="279259" y="79467"/>
                  </a:lnTo>
                  <a:lnTo>
                    <a:pt x="255620" y="88158"/>
                  </a:lnTo>
                  <a:lnTo>
                    <a:pt x="232931" y="98676"/>
                  </a:lnTo>
                  <a:lnTo>
                    <a:pt x="211281" y="110939"/>
                  </a:lnTo>
                  <a:lnTo>
                    <a:pt x="159461" y="59118"/>
                  </a:lnTo>
                  <a:lnTo>
                    <a:pt x="60239" y="158330"/>
                  </a:lnTo>
                  <a:lnTo>
                    <a:pt x="111996" y="210087"/>
                  </a:lnTo>
                  <a:lnTo>
                    <a:pt x="99729" y="231641"/>
                  </a:lnTo>
                  <a:lnTo>
                    <a:pt x="89198" y="254231"/>
                  </a:lnTo>
                  <a:lnTo>
                    <a:pt x="80485" y="277769"/>
                  </a:lnTo>
                  <a:lnTo>
                    <a:pt x="73673" y="302168"/>
                  </a:lnTo>
                  <a:lnTo>
                    <a:pt x="0" y="302168"/>
                  </a:lnTo>
                  <a:lnTo>
                    <a:pt x="0" y="442489"/>
                  </a:lnTo>
                  <a:lnTo>
                    <a:pt x="73306" y="442489"/>
                  </a:lnTo>
                  <a:lnTo>
                    <a:pt x="79986" y="466926"/>
                  </a:lnTo>
                  <a:lnTo>
                    <a:pt x="88567" y="490515"/>
                  </a:lnTo>
                  <a:lnTo>
                    <a:pt x="98971" y="513163"/>
                  </a:lnTo>
                  <a:lnTo>
                    <a:pt x="111117" y="534779"/>
                  </a:lnTo>
                  <a:lnTo>
                    <a:pt x="59108" y="586788"/>
                  </a:lnTo>
                  <a:lnTo>
                    <a:pt x="158330" y="686010"/>
                  </a:lnTo>
                  <a:lnTo>
                    <a:pt x="209909" y="634420"/>
                  </a:lnTo>
                  <a:lnTo>
                    <a:pt x="231493" y="646810"/>
                  </a:lnTo>
                  <a:lnTo>
                    <a:pt x="254121" y="657457"/>
                  </a:lnTo>
                  <a:lnTo>
                    <a:pt x="277706" y="666277"/>
                  </a:lnTo>
                  <a:lnTo>
                    <a:pt x="302158" y="673183"/>
                  </a:lnTo>
                  <a:lnTo>
                    <a:pt x="302158" y="746239"/>
                  </a:lnTo>
                  <a:lnTo>
                    <a:pt x="442478" y="746239"/>
                  </a:lnTo>
                  <a:lnTo>
                    <a:pt x="442478" y="673927"/>
                  </a:lnTo>
                  <a:lnTo>
                    <a:pt x="467139" y="667241"/>
                  </a:lnTo>
                  <a:lnTo>
                    <a:pt x="490939" y="658626"/>
                  </a:lnTo>
                  <a:lnTo>
                    <a:pt x="513782" y="648161"/>
                  </a:lnTo>
                  <a:lnTo>
                    <a:pt x="535575" y="635928"/>
                  </a:lnTo>
                  <a:lnTo>
                    <a:pt x="586777" y="687130"/>
                  </a:lnTo>
                  <a:lnTo>
                    <a:pt x="686000" y="587908"/>
                  </a:lnTo>
                  <a:lnTo>
                    <a:pt x="635216" y="537125"/>
                  </a:lnTo>
                  <a:lnTo>
                    <a:pt x="647695" y="515367"/>
                  </a:lnTo>
                  <a:lnTo>
                    <a:pt x="658406" y="492546"/>
                  </a:lnTo>
                  <a:lnTo>
                    <a:pt x="667260" y="468753"/>
                  </a:lnTo>
                  <a:lnTo>
                    <a:pt x="674167" y="444080"/>
                  </a:lnTo>
                  <a:lnTo>
                    <a:pt x="746239" y="444080"/>
                  </a:lnTo>
                  <a:lnTo>
                    <a:pt x="746239" y="303760"/>
                  </a:lnTo>
                  <a:lnTo>
                    <a:pt x="674534" y="303760"/>
                  </a:lnTo>
                  <a:lnTo>
                    <a:pt x="667755" y="279042"/>
                  </a:lnTo>
                  <a:lnTo>
                    <a:pt x="659033" y="255196"/>
                  </a:lnTo>
                  <a:lnTo>
                    <a:pt x="648452" y="232316"/>
                  </a:lnTo>
                  <a:lnTo>
                    <a:pt x="636095" y="210496"/>
                  </a:lnTo>
                  <a:lnTo>
                    <a:pt x="687130" y="159461"/>
                  </a:lnTo>
                  <a:lnTo>
                    <a:pt x="587908" y="60239"/>
                  </a:lnTo>
                  <a:lnTo>
                    <a:pt x="536947" y="111200"/>
                  </a:lnTo>
                  <a:lnTo>
                    <a:pt x="515218" y="98845"/>
                  </a:lnTo>
                  <a:lnTo>
                    <a:pt x="492437" y="88253"/>
                  </a:lnTo>
                  <a:lnTo>
                    <a:pt x="468695" y="79507"/>
                  </a:lnTo>
                  <a:lnTo>
                    <a:pt x="444080" y="72688"/>
                  </a:lnTo>
                  <a:lnTo>
                    <a:pt x="444080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0CDB03C9-D300-94AD-18F6-29E153089E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6875" y="4458628"/>
              <a:ext cx="406207" cy="40619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CA48B3-B4D2-F6A8-D3F3-1CCD1A13B61A}"/>
              </a:ext>
            </a:extLst>
          </p:cNvPr>
          <p:cNvGrpSpPr/>
          <p:nvPr userDrawn="1"/>
        </p:nvGrpSpPr>
        <p:grpSpPr>
          <a:xfrm>
            <a:off x="1689609" y="7004552"/>
            <a:ext cx="721360" cy="805815"/>
            <a:chOff x="1689609" y="7004204"/>
            <a:chExt cx="721360" cy="805815"/>
          </a:xfrm>
        </p:grpSpPr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C5D8E092-DDEA-2C86-E6BA-14388606F306}"/>
                </a:ext>
              </a:extLst>
            </p:cNvPr>
            <p:cNvSpPr/>
            <p:nvPr/>
          </p:nvSpPr>
          <p:spPr>
            <a:xfrm>
              <a:off x="1689609" y="7004204"/>
              <a:ext cx="721360" cy="805815"/>
            </a:xfrm>
            <a:custGeom>
              <a:avLst/>
              <a:gdLst/>
              <a:ahLst/>
              <a:cxnLst/>
              <a:rect l="l" t="t" r="r" b="b"/>
              <a:pathLst>
                <a:path w="721360" h="805815">
                  <a:moveTo>
                    <a:pt x="606023" y="0"/>
                  </a:moveTo>
                  <a:lnTo>
                    <a:pt x="114719" y="0"/>
                  </a:lnTo>
                  <a:lnTo>
                    <a:pt x="70174" y="9051"/>
                  </a:lnTo>
                  <a:lnTo>
                    <a:pt x="33697" y="33697"/>
                  </a:lnTo>
                  <a:lnTo>
                    <a:pt x="9051" y="70174"/>
                  </a:lnTo>
                  <a:lnTo>
                    <a:pt x="0" y="114719"/>
                  </a:lnTo>
                  <a:lnTo>
                    <a:pt x="0" y="690575"/>
                  </a:lnTo>
                  <a:lnTo>
                    <a:pt x="9051" y="735119"/>
                  </a:lnTo>
                  <a:lnTo>
                    <a:pt x="33697" y="771596"/>
                  </a:lnTo>
                  <a:lnTo>
                    <a:pt x="70174" y="796243"/>
                  </a:lnTo>
                  <a:lnTo>
                    <a:pt x="114719" y="805294"/>
                  </a:lnTo>
                  <a:lnTo>
                    <a:pt x="606023" y="805294"/>
                  </a:lnTo>
                  <a:lnTo>
                    <a:pt x="650567" y="796243"/>
                  </a:lnTo>
                  <a:lnTo>
                    <a:pt x="687044" y="771596"/>
                  </a:lnTo>
                  <a:lnTo>
                    <a:pt x="711690" y="735119"/>
                  </a:lnTo>
                  <a:lnTo>
                    <a:pt x="720742" y="690575"/>
                  </a:lnTo>
                  <a:lnTo>
                    <a:pt x="720742" y="114719"/>
                  </a:lnTo>
                  <a:lnTo>
                    <a:pt x="711690" y="70174"/>
                  </a:lnTo>
                  <a:lnTo>
                    <a:pt x="687044" y="33697"/>
                  </a:lnTo>
                  <a:lnTo>
                    <a:pt x="650567" y="9051"/>
                  </a:lnTo>
                  <a:lnTo>
                    <a:pt x="606023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0DC20DEE-C9D2-F60B-54C0-309A27C759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7526" y="7210900"/>
              <a:ext cx="128844" cy="492121"/>
            </a:xfrm>
            <a:prstGeom prst="rect">
              <a:avLst/>
            </a:prstGeom>
          </p:spPr>
        </p:pic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DC35D4B4-B172-72F3-5A34-B6BC063C2D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6892" y="7440412"/>
              <a:ext cx="128854" cy="262609"/>
            </a:xfrm>
            <a:prstGeom prst="rect">
              <a:avLst/>
            </a:prstGeom>
          </p:spPr>
        </p:pic>
        <p:pic>
          <p:nvPicPr>
            <p:cNvPr id="23" name="object 16">
              <a:extLst>
                <a:ext uri="{FF2B5EF4-FFF2-40B4-BE49-F238E27FC236}">
                  <a16:creationId xmlns:a16="http://schemas.microsoft.com/office/drawing/2014/main" id="{1B961BCF-5B77-4DBA-6EC6-9ABA376FAFB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3587" y="7304845"/>
              <a:ext cx="128854" cy="39817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60B304-6768-E12F-CA35-BEF0C24D421E}"/>
              </a:ext>
            </a:extLst>
          </p:cNvPr>
          <p:cNvGrpSpPr/>
          <p:nvPr userDrawn="1"/>
        </p:nvGrpSpPr>
        <p:grpSpPr>
          <a:xfrm>
            <a:off x="1655380" y="5623551"/>
            <a:ext cx="789305" cy="789305"/>
            <a:chOff x="1655380" y="5623551"/>
            <a:chExt cx="789305" cy="789305"/>
          </a:xfrm>
        </p:grpSpPr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B6FE0ACD-ABB9-CBAE-01BF-0E7821CE966B}"/>
                </a:ext>
              </a:extLst>
            </p:cNvPr>
            <p:cNvSpPr/>
            <p:nvPr/>
          </p:nvSpPr>
          <p:spPr>
            <a:xfrm>
              <a:off x="1655380" y="5623551"/>
              <a:ext cx="789305" cy="789305"/>
            </a:xfrm>
            <a:custGeom>
              <a:avLst/>
              <a:gdLst/>
              <a:ahLst/>
              <a:cxnLst/>
              <a:rect l="l" t="t" r="r" b="b"/>
              <a:pathLst>
                <a:path w="789305" h="789304">
                  <a:moveTo>
                    <a:pt x="394595" y="0"/>
                  </a:moveTo>
                  <a:lnTo>
                    <a:pt x="345097" y="3074"/>
                  </a:lnTo>
                  <a:lnTo>
                    <a:pt x="297435" y="12051"/>
                  </a:lnTo>
                  <a:lnTo>
                    <a:pt x="251977" y="26560"/>
                  </a:lnTo>
                  <a:lnTo>
                    <a:pt x="209093" y="46232"/>
                  </a:lnTo>
                  <a:lnTo>
                    <a:pt x="169153" y="70697"/>
                  </a:lnTo>
                  <a:lnTo>
                    <a:pt x="132528" y="99586"/>
                  </a:lnTo>
                  <a:lnTo>
                    <a:pt x="99586" y="132528"/>
                  </a:lnTo>
                  <a:lnTo>
                    <a:pt x="70697" y="169153"/>
                  </a:lnTo>
                  <a:lnTo>
                    <a:pt x="46232" y="209093"/>
                  </a:lnTo>
                  <a:lnTo>
                    <a:pt x="26560" y="251977"/>
                  </a:lnTo>
                  <a:lnTo>
                    <a:pt x="12051" y="297435"/>
                  </a:lnTo>
                  <a:lnTo>
                    <a:pt x="3074" y="345097"/>
                  </a:lnTo>
                  <a:lnTo>
                    <a:pt x="0" y="394595"/>
                  </a:lnTo>
                  <a:lnTo>
                    <a:pt x="3074" y="444092"/>
                  </a:lnTo>
                  <a:lnTo>
                    <a:pt x="12051" y="491755"/>
                  </a:lnTo>
                  <a:lnTo>
                    <a:pt x="26560" y="537213"/>
                  </a:lnTo>
                  <a:lnTo>
                    <a:pt x="46232" y="580097"/>
                  </a:lnTo>
                  <a:lnTo>
                    <a:pt x="70697" y="620036"/>
                  </a:lnTo>
                  <a:lnTo>
                    <a:pt x="99586" y="656662"/>
                  </a:lnTo>
                  <a:lnTo>
                    <a:pt x="132528" y="689604"/>
                  </a:lnTo>
                  <a:lnTo>
                    <a:pt x="169153" y="718492"/>
                  </a:lnTo>
                  <a:lnTo>
                    <a:pt x="209093" y="742957"/>
                  </a:lnTo>
                  <a:lnTo>
                    <a:pt x="251977" y="762630"/>
                  </a:lnTo>
                  <a:lnTo>
                    <a:pt x="297435" y="777139"/>
                  </a:lnTo>
                  <a:lnTo>
                    <a:pt x="345097" y="786116"/>
                  </a:lnTo>
                  <a:lnTo>
                    <a:pt x="394595" y="789190"/>
                  </a:lnTo>
                  <a:lnTo>
                    <a:pt x="444092" y="786116"/>
                  </a:lnTo>
                  <a:lnTo>
                    <a:pt x="491755" y="777139"/>
                  </a:lnTo>
                  <a:lnTo>
                    <a:pt x="537213" y="762630"/>
                  </a:lnTo>
                  <a:lnTo>
                    <a:pt x="580097" y="742957"/>
                  </a:lnTo>
                  <a:lnTo>
                    <a:pt x="620036" y="718492"/>
                  </a:lnTo>
                  <a:lnTo>
                    <a:pt x="656662" y="689604"/>
                  </a:lnTo>
                  <a:lnTo>
                    <a:pt x="689604" y="656662"/>
                  </a:lnTo>
                  <a:lnTo>
                    <a:pt x="718492" y="620036"/>
                  </a:lnTo>
                  <a:lnTo>
                    <a:pt x="742957" y="580097"/>
                  </a:lnTo>
                  <a:lnTo>
                    <a:pt x="762630" y="537213"/>
                  </a:lnTo>
                  <a:lnTo>
                    <a:pt x="777139" y="491755"/>
                  </a:lnTo>
                  <a:lnTo>
                    <a:pt x="786116" y="444092"/>
                  </a:lnTo>
                  <a:lnTo>
                    <a:pt x="789190" y="394595"/>
                  </a:lnTo>
                  <a:lnTo>
                    <a:pt x="786116" y="345097"/>
                  </a:lnTo>
                  <a:lnTo>
                    <a:pt x="777139" y="297435"/>
                  </a:lnTo>
                  <a:lnTo>
                    <a:pt x="762630" y="251977"/>
                  </a:lnTo>
                  <a:lnTo>
                    <a:pt x="742957" y="209093"/>
                  </a:lnTo>
                  <a:lnTo>
                    <a:pt x="718492" y="169153"/>
                  </a:lnTo>
                  <a:lnTo>
                    <a:pt x="689604" y="132528"/>
                  </a:lnTo>
                  <a:lnTo>
                    <a:pt x="656662" y="99586"/>
                  </a:lnTo>
                  <a:lnTo>
                    <a:pt x="620036" y="70697"/>
                  </a:lnTo>
                  <a:lnTo>
                    <a:pt x="580097" y="46232"/>
                  </a:lnTo>
                  <a:lnTo>
                    <a:pt x="537213" y="26560"/>
                  </a:lnTo>
                  <a:lnTo>
                    <a:pt x="491755" y="12051"/>
                  </a:lnTo>
                  <a:lnTo>
                    <a:pt x="444092" y="3074"/>
                  </a:lnTo>
                  <a:lnTo>
                    <a:pt x="394595" y="0"/>
                  </a:lnTo>
                  <a:close/>
                </a:path>
              </a:pathLst>
            </a:custGeom>
            <a:solidFill>
              <a:srgbClr val="8F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5F65436C-EF36-8373-61F4-7E0EABD3CB4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0732" y="5708894"/>
              <a:ext cx="618494" cy="618504"/>
            </a:xfrm>
            <a:prstGeom prst="rect">
              <a:avLst/>
            </a:prstGeom>
          </p:spPr>
        </p:pic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93E139A2-A683-57A5-0734-564950CD8593}"/>
                </a:ext>
              </a:extLst>
            </p:cNvPr>
            <p:cNvSpPr/>
            <p:nvPr/>
          </p:nvSpPr>
          <p:spPr>
            <a:xfrm>
              <a:off x="1943773" y="5885555"/>
              <a:ext cx="212725" cy="282575"/>
            </a:xfrm>
            <a:custGeom>
              <a:avLst/>
              <a:gdLst/>
              <a:ahLst/>
              <a:cxnLst/>
              <a:rect l="l" t="t" r="r" b="b"/>
              <a:pathLst>
                <a:path w="212725" h="282575">
                  <a:moveTo>
                    <a:pt x="112321" y="0"/>
                  </a:moveTo>
                  <a:lnTo>
                    <a:pt x="65135" y="6096"/>
                  </a:lnTo>
                  <a:lnTo>
                    <a:pt x="24313" y="31086"/>
                  </a:lnTo>
                  <a:lnTo>
                    <a:pt x="7404" y="68389"/>
                  </a:lnTo>
                  <a:lnTo>
                    <a:pt x="6701" y="78814"/>
                  </a:lnTo>
                  <a:lnTo>
                    <a:pt x="7267" y="89350"/>
                  </a:lnTo>
                  <a:lnTo>
                    <a:pt x="26257" y="127450"/>
                  </a:lnTo>
                  <a:lnTo>
                    <a:pt x="63550" y="147904"/>
                  </a:lnTo>
                  <a:lnTo>
                    <a:pt x="116672" y="162067"/>
                  </a:lnTo>
                  <a:lnTo>
                    <a:pt x="124981" y="164297"/>
                  </a:lnTo>
                  <a:lnTo>
                    <a:pt x="164549" y="183261"/>
                  </a:lnTo>
                  <a:lnTo>
                    <a:pt x="173806" y="196664"/>
                  </a:lnTo>
                  <a:lnTo>
                    <a:pt x="173806" y="214265"/>
                  </a:lnTo>
                  <a:lnTo>
                    <a:pt x="144644" y="243165"/>
                  </a:lnTo>
                  <a:lnTo>
                    <a:pt x="105619" y="248683"/>
                  </a:lnTo>
                  <a:lnTo>
                    <a:pt x="92536" y="248117"/>
                  </a:lnTo>
                  <a:lnTo>
                    <a:pt x="54783" y="239615"/>
                  </a:lnTo>
                  <a:lnTo>
                    <a:pt x="14575" y="216768"/>
                  </a:lnTo>
                  <a:lnTo>
                    <a:pt x="0" y="247510"/>
                  </a:lnTo>
                  <a:lnTo>
                    <a:pt x="45317" y="272525"/>
                  </a:lnTo>
                  <a:lnTo>
                    <a:pt x="90025" y="281585"/>
                  </a:lnTo>
                  <a:lnTo>
                    <a:pt x="105619" y="282190"/>
                  </a:lnTo>
                  <a:lnTo>
                    <a:pt x="122971" y="281513"/>
                  </a:lnTo>
                  <a:lnTo>
                    <a:pt x="165722" y="271352"/>
                  </a:lnTo>
                  <a:lnTo>
                    <a:pt x="200999" y="242579"/>
                  </a:lnTo>
                  <a:lnTo>
                    <a:pt x="212422" y="203752"/>
                  </a:lnTo>
                  <a:lnTo>
                    <a:pt x="211857" y="193412"/>
                  </a:lnTo>
                  <a:lnTo>
                    <a:pt x="192865" y="155873"/>
                  </a:lnTo>
                  <a:lnTo>
                    <a:pt x="155578" y="135570"/>
                  </a:lnTo>
                  <a:lnTo>
                    <a:pt x="102456" y="121426"/>
                  </a:lnTo>
                  <a:lnTo>
                    <a:pt x="94143" y="119170"/>
                  </a:lnTo>
                  <a:lnTo>
                    <a:pt x="54584" y="100489"/>
                  </a:lnTo>
                  <a:lnTo>
                    <a:pt x="45317" y="86971"/>
                  </a:lnTo>
                  <a:lnTo>
                    <a:pt x="45317" y="69107"/>
                  </a:lnTo>
                  <a:lnTo>
                    <a:pt x="74091" y="39412"/>
                  </a:lnTo>
                  <a:lnTo>
                    <a:pt x="112321" y="33496"/>
                  </a:lnTo>
                  <a:lnTo>
                    <a:pt x="121659" y="33828"/>
                  </a:lnTo>
                  <a:lnTo>
                    <a:pt x="160282" y="41882"/>
                  </a:lnTo>
                  <a:lnTo>
                    <a:pt x="187994" y="55966"/>
                  </a:lnTo>
                  <a:lnTo>
                    <a:pt x="200999" y="24428"/>
                  </a:lnTo>
                  <a:lnTo>
                    <a:pt x="160005" y="6303"/>
                  </a:lnTo>
                  <a:lnTo>
                    <a:pt x="124314" y="394"/>
                  </a:lnTo>
                  <a:lnTo>
                    <a:pt x="112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7677D850-4ACA-63AF-D571-16E4E5801287}"/>
              </a:ext>
            </a:extLst>
          </p:cNvPr>
          <p:cNvSpPr/>
          <p:nvPr userDrawn="1"/>
        </p:nvSpPr>
        <p:spPr>
          <a:xfrm>
            <a:off x="2847600" y="4164784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Click to edit Master text styles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81892F9E-5007-AC87-6D12-7098A8A45DDE}"/>
              </a:ext>
            </a:extLst>
          </p:cNvPr>
          <p:cNvSpPr/>
          <p:nvPr userDrawn="1"/>
        </p:nvSpPr>
        <p:spPr>
          <a:xfrm>
            <a:off x="2847600" y="5540357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Click to edit Master text styles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BF0E0794-390C-D8CE-EA5C-8656E5E982B8}"/>
              </a:ext>
            </a:extLst>
          </p:cNvPr>
          <p:cNvSpPr/>
          <p:nvPr userDrawn="1"/>
        </p:nvSpPr>
        <p:spPr>
          <a:xfrm>
            <a:off x="2847600" y="6915929"/>
            <a:ext cx="8188305" cy="983060"/>
          </a:xfrm>
          <a:custGeom>
            <a:avLst/>
            <a:gdLst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102271 w 8188305"/>
              <a:gd name="csY6" fmla="*/ 973823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0 w 8188305"/>
              <a:gd name="csY7" fmla="*/ 871552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80962 w 8188305"/>
              <a:gd name="csY6" fmla="*/ 969205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3823"/>
              <a:gd name="csX1" fmla="*/ 102271 w 8188305"/>
              <a:gd name="csY1" fmla="*/ 0 h 973823"/>
              <a:gd name="csX2" fmla="*/ 8086034 w 8188305"/>
              <a:gd name="csY2" fmla="*/ 0 h 973823"/>
              <a:gd name="csX3" fmla="*/ 8188305 w 8188305"/>
              <a:gd name="csY3" fmla="*/ 102271 h 973823"/>
              <a:gd name="csX4" fmla="*/ 8188305 w 8188305"/>
              <a:gd name="csY4" fmla="*/ 871552 h 973823"/>
              <a:gd name="csX5" fmla="*/ 8086034 w 8188305"/>
              <a:gd name="csY5" fmla="*/ 973823 h 973823"/>
              <a:gd name="csX6" fmla="*/ 420926 w 8188305"/>
              <a:gd name="csY6" fmla="*/ 973823 h 973823"/>
              <a:gd name="csX7" fmla="*/ 263237 w 8188305"/>
              <a:gd name="csY7" fmla="*/ 876171 h 973823"/>
              <a:gd name="csX8" fmla="*/ 0 w 8188305"/>
              <a:gd name="csY8" fmla="*/ 102271 h 973823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379362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78441"/>
              <a:gd name="csX1" fmla="*/ 102271 w 8188305"/>
              <a:gd name="csY1" fmla="*/ 0 h 978441"/>
              <a:gd name="csX2" fmla="*/ 8086034 w 8188305"/>
              <a:gd name="csY2" fmla="*/ 0 h 978441"/>
              <a:gd name="csX3" fmla="*/ 8188305 w 8188305"/>
              <a:gd name="csY3" fmla="*/ 102271 h 978441"/>
              <a:gd name="csX4" fmla="*/ 8188305 w 8188305"/>
              <a:gd name="csY4" fmla="*/ 871552 h 978441"/>
              <a:gd name="csX5" fmla="*/ 8086034 w 8188305"/>
              <a:gd name="csY5" fmla="*/ 973823 h 978441"/>
              <a:gd name="csX6" fmla="*/ 411689 w 8188305"/>
              <a:gd name="csY6" fmla="*/ 978441 h 978441"/>
              <a:gd name="csX7" fmla="*/ 263237 w 8188305"/>
              <a:gd name="csY7" fmla="*/ 876171 h 978441"/>
              <a:gd name="csX8" fmla="*/ 0 w 8188305"/>
              <a:gd name="csY8" fmla="*/ 102271 h 978441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  <a:gd name="csX0" fmla="*/ 0 w 8188305"/>
              <a:gd name="csY0" fmla="*/ 102271 h 983060"/>
              <a:gd name="csX1" fmla="*/ 102271 w 8188305"/>
              <a:gd name="csY1" fmla="*/ 0 h 983060"/>
              <a:gd name="csX2" fmla="*/ 8086034 w 8188305"/>
              <a:gd name="csY2" fmla="*/ 0 h 983060"/>
              <a:gd name="csX3" fmla="*/ 8188305 w 8188305"/>
              <a:gd name="csY3" fmla="*/ 102271 h 983060"/>
              <a:gd name="csX4" fmla="*/ 8188305 w 8188305"/>
              <a:gd name="csY4" fmla="*/ 871552 h 983060"/>
              <a:gd name="csX5" fmla="*/ 8086034 w 8188305"/>
              <a:gd name="csY5" fmla="*/ 973823 h 983060"/>
              <a:gd name="csX6" fmla="*/ 374744 w 8188305"/>
              <a:gd name="csY6" fmla="*/ 983060 h 983060"/>
              <a:gd name="csX7" fmla="*/ 263237 w 8188305"/>
              <a:gd name="csY7" fmla="*/ 876171 h 983060"/>
              <a:gd name="csX8" fmla="*/ 0 w 8188305"/>
              <a:gd name="csY8" fmla="*/ 102271 h 983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88305" h="983060">
                <a:moveTo>
                  <a:pt x="0" y="102271"/>
                </a:moveTo>
                <a:cubicBezTo>
                  <a:pt x="0" y="45788"/>
                  <a:pt x="45788" y="0"/>
                  <a:pt x="102271" y="0"/>
                </a:cubicBezTo>
                <a:lnTo>
                  <a:pt x="8086034" y="0"/>
                </a:lnTo>
                <a:cubicBezTo>
                  <a:pt x="8142517" y="0"/>
                  <a:pt x="8188305" y="45788"/>
                  <a:pt x="8188305" y="102271"/>
                </a:cubicBezTo>
                <a:lnTo>
                  <a:pt x="8188305" y="871552"/>
                </a:lnTo>
                <a:cubicBezTo>
                  <a:pt x="8188305" y="928035"/>
                  <a:pt x="8142517" y="973823"/>
                  <a:pt x="8086034" y="973823"/>
                </a:cubicBezTo>
                <a:lnTo>
                  <a:pt x="374744" y="983060"/>
                </a:lnTo>
                <a:cubicBezTo>
                  <a:pt x="318261" y="983060"/>
                  <a:pt x="290946" y="955745"/>
                  <a:pt x="263237" y="876171"/>
                </a:cubicBezTo>
                <a:lnTo>
                  <a:pt x="0" y="102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4EC35-3551-899C-577B-262F58687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7450" y="1539336"/>
            <a:ext cx="11206163" cy="1201412"/>
          </a:xfrm>
        </p:spPr>
        <p:txBody>
          <a:bodyPr/>
          <a:lstStyle>
            <a:lvl1pPr marL="0" indent="0">
              <a:buNone/>
              <a:defRPr sz="2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hart Placeholder 31">
            <a:extLst>
              <a:ext uri="{FF2B5EF4-FFF2-40B4-BE49-F238E27FC236}">
                <a16:creationId xmlns:a16="http://schemas.microsoft.com/office/drawing/2014/main" id="{5EB5D3D6-84C7-F652-8755-8561D09D2DA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880579" y="3698611"/>
            <a:ext cx="6481763" cy="5828665"/>
          </a:xfrm>
        </p:spPr>
        <p:txBody>
          <a:bodyPr/>
          <a:lstStyle/>
          <a:p>
            <a:endParaRPr lang="en-OM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9264DD24-5D23-BD1D-33BD-D5F4B26EFE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9" name="object 3" descr="$PPTXTitle">
            <a:extLst>
              <a:ext uri="{FF2B5EF4-FFF2-40B4-BE49-F238E27FC236}">
                <a16:creationId xmlns:a16="http://schemas.microsoft.com/office/drawing/2014/main" id="{7CE06C25-7B5C-42C3-AB09-666443C5B70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73008" y="1356663"/>
            <a:ext cx="5783437" cy="15754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02</a:t>
            </a:r>
            <a:endParaRPr lang="en-US" dirty="0">
              <a:cs typeface="Futura PT Bold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6D99246A-95C5-D206-01A2-25239314B363}"/>
              </a:ext>
            </a:extLst>
          </p:cNvPr>
          <p:cNvSpPr/>
          <p:nvPr userDrawn="1"/>
        </p:nvSpPr>
        <p:spPr>
          <a:xfrm flipH="1">
            <a:off x="7156445" y="1425474"/>
            <a:ext cx="152405" cy="1318319"/>
          </a:xfrm>
          <a:custGeom>
            <a:avLst/>
            <a:gdLst/>
            <a:ahLst/>
            <a:cxnLst/>
            <a:rect l="l" t="t" r="r" b="b"/>
            <a:pathLst>
              <a:path h="8481695">
                <a:moveTo>
                  <a:pt x="0" y="0"/>
                </a:moveTo>
                <a:lnTo>
                  <a:pt x="0" y="8481417"/>
                </a:lnTo>
              </a:path>
            </a:pathLst>
          </a:custGeom>
          <a:ln w="20941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07AD996-48B6-8BB8-87F7-3CDB4ACD5C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1071535-5A6C-9F79-37A4-73DCF76D64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0104100" cy="11309350"/>
          </a:xfrm>
          <a:solidFill>
            <a:schemeClr val="accent5"/>
          </a:solidFill>
        </p:spPr>
        <p:txBody>
          <a:bodyPr/>
          <a:lstStyle/>
          <a:p>
            <a:endParaRPr lang="en-OM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A38EAB-BFB7-0170-728F-61C9398AA6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7750" y="1047750"/>
            <a:ext cx="18010188" cy="9213850"/>
          </a:xfrm>
          <a:solidFill>
            <a:schemeClr val="accent1">
              <a:alpha val="85000"/>
            </a:schemeClr>
          </a:solidFill>
        </p:spPr>
        <p:txBody>
          <a:bodyPr/>
          <a:lstStyle/>
          <a:p>
            <a:endParaRPr lang="en-OM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F510B3-EACC-6FBC-DB63-F665DC87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F9AA0A-AA90-FE3F-E4CF-39F10F9831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1350" y="7167468"/>
            <a:ext cx="9817100" cy="1211422"/>
          </a:xfrm>
        </p:spPr>
        <p:txBody>
          <a:bodyPr wrap="square">
            <a:spAutoFit/>
          </a:bodyPr>
          <a:lstStyle>
            <a:lvl1pPr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02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8153E23-8274-789B-18C9-BBD71BD317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7839" y="8519412"/>
            <a:ext cx="920721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57B56EA-BE79-A9DE-B4A0-BA18E64B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7839" y="9140890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9" name="Picture 8" descr="A logo with white text&#10;&#10;AI-generated content may be incorrect.">
            <a:extLst>
              <a:ext uri="{FF2B5EF4-FFF2-40B4-BE49-F238E27FC236}">
                <a16:creationId xmlns:a16="http://schemas.microsoft.com/office/drawing/2014/main" id="{FD4ED74E-87A0-AE96-164B-8B8D4CE15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19" y="2031402"/>
            <a:ext cx="4210594" cy="1589824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51F37D4-67F4-D366-9223-5352EE22E6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9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EB7BAB-A93E-AC5D-57D5-C3B61FE0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E25D8AC1-CD72-CE99-968C-68545581B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3051" y="1463675"/>
            <a:ext cx="8178950" cy="1752599"/>
          </a:xfrm>
        </p:spPr>
        <p:txBody>
          <a:bodyPr>
            <a:noAutofit/>
          </a:bodyPr>
          <a:lstStyle>
            <a:lvl1pPr marL="0" indent="0">
              <a:buNone/>
              <a:defRPr sz="2100"/>
            </a:lvl1pPr>
          </a:lstStyle>
          <a:p>
            <a:pPr marL="12700" indent="-12700" algn="just"/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diam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OM" dirty="0"/>
          </a:p>
        </p:txBody>
      </p:sp>
      <p:sp>
        <p:nvSpPr>
          <p:cNvPr id="17" name="Title 31">
            <a:extLst>
              <a:ext uri="{FF2B5EF4-FFF2-40B4-BE49-F238E27FC236}">
                <a16:creationId xmlns:a16="http://schemas.microsoft.com/office/drawing/2014/main" id="{71490403-462D-BEC8-1438-C3AB00701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1861031"/>
            <a:ext cx="7593850" cy="850874"/>
          </a:xfrm>
        </p:spPr>
        <p:txBody>
          <a:bodyPr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03</a:t>
            </a:r>
            <a:endParaRPr lang="en-OM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D1DB393-0996-9DDE-3458-BABC2688C9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41622161"/>
              </p:ext>
            </p:extLst>
          </p:nvPr>
        </p:nvGraphicFramePr>
        <p:xfrm>
          <a:off x="1879386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0EDDD0C-4389-2037-D899-291AFAB747A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26846096"/>
              </p:ext>
            </p:extLst>
          </p:nvPr>
        </p:nvGraphicFramePr>
        <p:xfrm>
          <a:off x="4641850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903069C-2019-FBD3-C9B9-5491D68350B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6428179"/>
              </p:ext>
            </p:extLst>
          </p:nvPr>
        </p:nvGraphicFramePr>
        <p:xfrm>
          <a:off x="7357341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B9B5279-8E61-548C-A0C5-C0D04D2AEF1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9373599"/>
              </p:ext>
            </p:extLst>
          </p:nvPr>
        </p:nvGraphicFramePr>
        <p:xfrm>
          <a:off x="10128250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B5CDA3B-56DA-D8F9-93A4-2B37923A817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89670027"/>
              </p:ext>
            </p:extLst>
          </p:nvPr>
        </p:nvGraphicFramePr>
        <p:xfrm>
          <a:off x="12885304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91A946-4A9B-4969-1DF2-09ADC2DABE3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22485182"/>
              </p:ext>
            </p:extLst>
          </p:nvPr>
        </p:nvGraphicFramePr>
        <p:xfrm>
          <a:off x="15642359" y="4511675"/>
          <a:ext cx="2470279" cy="258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object 3">
            <a:extLst>
              <a:ext uri="{FF2B5EF4-FFF2-40B4-BE49-F238E27FC236}">
                <a16:creationId xmlns:a16="http://schemas.microsoft.com/office/drawing/2014/main" id="{E5A99C85-5246-092F-BEF1-3BAE79BF5BA3}"/>
              </a:ext>
            </a:extLst>
          </p:cNvPr>
          <p:cNvSpPr/>
          <p:nvPr userDrawn="1"/>
        </p:nvSpPr>
        <p:spPr>
          <a:xfrm>
            <a:off x="1620000" y="374298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2EC3D0CB-4610-0BE6-591A-9A0532C3170F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8392C-515D-6E1F-55D9-3F23A2B907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3450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8D5B38-440F-0DEE-D586-9B9F39903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0559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78E5F93-80DA-85FE-B11C-E77541D925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2168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BB11C7F-2114-B5EB-4919-0E13FF202F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33077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9EA13C0-4355-0CE8-BAD2-E94377CF89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90132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446B267-227F-960A-CD3C-8170DFC6E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47187" y="7241085"/>
            <a:ext cx="1660623" cy="1690190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1279C27-6257-2BD4-C674-BF7CA0F0273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569AAE-5DE4-18AB-6B3F-CA289897E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1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A0C5940-B1E0-6449-8EA8-43F9F404502D}"/>
              </a:ext>
            </a:extLst>
          </p:cNvPr>
          <p:cNvSpPr/>
          <p:nvPr userDrawn="1"/>
        </p:nvSpPr>
        <p:spPr>
          <a:xfrm>
            <a:off x="1620000" y="374298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451CA26-9C86-FCAB-601C-B6346A9E638B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4E745CF5-D259-2382-E9C0-C022F98F175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82245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6ED82DE-7C69-78CA-B64A-3A6A7EBA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DC8BCCCC-E68C-1A5F-C103-F30F5E18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3051" y="1463675"/>
            <a:ext cx="8178950" cy="1752599"/>
          </a:xfrm>
        </p:spPr>
        <p:txBody>
          <a:bodyPr>
            <a:noAutofit/>
          </a:bodyPr>
          <a:lstStyle>
            <a:lvl1pPr marL="0" indent="0">
              <a:buNone/>
              <a:defRPr sz="2100"/>
            </a:lvl1pPr>
          </a:lstStyle>
          <a:p>
            <a:pPr marL="12700" indent="-12700" algn="just"/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diam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OM" dirty="0"/>
          </a:p>
        </p:txBody>
      </p:sp>
      <p:sp>
        <p:nvSpPr>
          <p:cNvPr id="8" name="Title 31">
            <a:extLst>
              <a:ext uri="{FF2B5EF4-FFF2-40B4-BE49-F238E27FC236}">
                <a16:creationId xmlns:a16="http://schemas.microsoft.com/office/drawing/2014/main" id="{5DAD678C-3FD6-DDB2-1FAB-41947B139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1861031"/>
            <a:ext cx="6831850" cy="850874"/>
          </a:xfrm>
        </p:spPr>
        <p:txBody>
          <a:bodyPr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03</a:t>
            </a:r>
            <a:endParaRPr lang="en-OM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8A7ACE-7B90-69CB-3FFC-F916A4972B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450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A27552F-6992-BB19-71B5-3E113B0DB8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2074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A3B1D20-D249-F2B1-1973-678B764989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0698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125F3-96AB-5DD2-F72B-05E6C3A226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59322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9029D83-9851-E5E3-4BB1-964EFFAC1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77946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78E2471-9266-F1F9-6EF7-DAB93412F3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96569" y="7241085"/>
            <a:ext cx="1660623" cy="169019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Lorem</a:t>
            </a:r>
            <a:r>
              <a:rPr lang="en-US" sz="1800" spc="-5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ipsum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dolor sit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amet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consectetuer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adipiscing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10" dirty="0" err="1">
                <a:solidFill>
                  <a:srgbClr val="004047"/>
                </a:solidFill>
                <a:latin typeface="Futura PT Medium"/>
                <a:cs typeface="Futura PT Medium"/>
              </a:rPr>
              <a:t>elit</a:t>
            </a:r>
            <a:r>
              <a:rPr lang="en-US" sz="1800" spc="-10" dirty="0">
                <a:solidFill>
                  <a:srgbClr val="004047"/>
                </a:solidFill>
                <a:latin typeface="Futura PT Medium"/>
                <a:cs typeface="Futura PT Medium"/>
              </a:rPr>
              <a:t>, </a:t>
            </a:r>
            <a:r>
              <a:rPr lang="en-US" sz="1800" dirty="0">
                <a:solidFill>
                  <a:srgbClr val="004047"/>
                </a:solidFill>
                <a:latin typeface="Futura PT Medium"/>
                <a:cs typeface="Futura PT Medium"/>
              </a:rPr>
              <a:t>sed</a:t>
            </a:r>
            <a:r>
              <a:rPr lang="en-US" sz="1800" spc="20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>
                <a:solidFill>
                  <a:srgbClr val="004047"/>
                </a:solidFill>
                <a:latin typeface="Futura PT Medium"/>
                <a:cs typeface="Futura PT Medium"/>
              </a:rPr>
              <a:t>diam </a:t>
            </a:r>
            <a:r>
              <a:rPr lang="en-US" sz="1800" dirty="0" err="1">
                <a:solidFill>
                  <a:srgbClr val="004047"/>
                </a:solidFill>
                <a:latin typeface="Futura PT Medium"/>
                <a:cs typeface="Futura PT Medium"/>
              </a:rPr>
              <a:t>nonummy</a:t>
            </a:r>
            <a:r>
              <a:rPr lang="en-US" sz="1800" spc="-35" dirty="0">
                <a:solidFill>
                  <a:srgbClr val="004047"/>
                </a:solidFill>
                <a:latin typeface="Futura PT Medium"/>
                <a:cs typeface="Futura PT Medium"/>
              </a:rPr>
              <a:t> </a:t>
            </a:r>
            <a:r>
              <a:rPr lang="en-US" sz="1800" spc="-20" dirty="0" err="1">
                <a:solidFill>
                  <a:srgbClr val="004047"/>
                </a:solidFill>
                <a:latin typeface="Futura PT Medium"/>
                <a:cs typeface="Futura PT Medium"/>
              </a:rPr>
              <a:t>nibh</a:t>
            </a:r>
            <a:endParaRPr lang="en-US" sz="1800" dirty="0">
              <a:latin typeface="Futura PT Medium"/>
              <a:cs typeface="Futura PT Medium"/>
            </a:endParaRPr>
          </a:p>
        </p:txBody>
      </p:sp>
      <p:sp>
        <p:nvSpPr>
          <p:cNvPr id="20" name="Chart Placeholder 13">
            <a:extLst>
              <a:ext uri="{FF2B5EF4-FFF2-40B4-BE49-F238E27FC236}">
                <a16:creationId xmlns:a16="http://schemas.microsoft.com/office/drawing/2014/main" id="{84E31483-1D29-E8CF-8AD5-829BB7CCF06F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61137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22" name="Chart Placeholder 13">
            <a:extLst>
              <a:ext uri="{FF2B5EF4-FFF2-40B4-BE49-F238E27FC236}">
                <a16:creationId xmlns:a16="http://schemas.microsoft.com/office/drawing/2014/main" id="{3D0A435A-C781-0AC5-C522-D28556C1FCA1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740029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23" name="Chart Placeholder 13">
            <a:extLst>
              <a:ext uri="{FF2B5EF4-FFF2-40B4-BE49-F238E27FC236}">
                <a16:creationId xmlns:a16="http://schemas.microsoft.com/office/drawing/2014/main" id="{DCD705C3-A9A6-5717-B4F7-EFC91BB0D51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018921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24" name="Chart Placeholder 13">
            <a:extLst>
              <a:ext uri="{FF2B5EF4-FFF2-40B4-BE49-F238E27FC236}">
                <a16:creationId xmlns:a16="http://schemas.microsoft.com/office/drawing/2014/main" id="{8AF57BC5-19F6-5A64-0E0F-49B4E558B1DF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1297813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sp>
        <p:nvSpPr>
          <p:cNvPr id="25" name="Chart Placeholder 13">
            <a:extLst>
              <a:ext uri="{FF2B5EF4-FFF2-40B4-BE49-F238E27FC236}">
                <a16:creationId xmlns:a16="http://schemas.microsoft.com/office/drawing/2014/main" id="{A5D8AAD1-EF61-BCB6-2089-4A3E9D044BF9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15767050" y="4130675"/>
            <a:ext cx="2514600" cy="2738177"/>
          </a:xfrm>
        </p:spPr>
        <p:txBody>
          <a:bodyPr/>
          <a:lstStyle/>
          <a:p>
            <a:endParaRPr lang="en-OM"/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4CE4807B-EE7E-272F-070A-E9BA63744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4242537-0D32-9D5C-498D-659F811AC2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8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4968D78-A1DC-8980-D32A-3C069228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55A3F6-3ACF-E512-C141-4DC40D6FD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670" y="4247330"/>
            <a:ext cx="5949779" cy="3401093"/>
          </a:xfrm>
        </p:spPr>
        <p:txBody>
          <a:bodyPr lIns="0" tIns="0" rIns="0" bIns="0">
            <a:normAutofit/>
          </a:bodyPr>
          <a:lstStyle>
            <a:lvl1pPr marL="12700" indent="1588">
              <a:buNone/>
              <a:tabLst/>
              <a:defRPr sz="2800"/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EB394FD8-5DEB-33F5-4DE4-CA75917B9808}"/>
              </a:ext>
            </a:extLst>
          </p:cNvPr>
          <p:cNvSpPr/>
          <p:nvPr userDrawn="1"/>
        </p:nvSpPr>
        <p:spPr>
          <a:xfrm flipH="1">
            <a:off x="7983394" y="1844675"/>
            <a:ext cx="87456" cy="762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18">
            <a:extLst>
              <a:ext uri="{FF2B5EF4-FFF2-40B4-BE49-F238E27FC236}">
                <a16:creationId xmlns:a16="http://schemas.microsoft.com/office/drawing/2014/main" id="{26443D10-207C-7792-F97B-B4CA24F87A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1620000"/>
            <a:ext cx="5949779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04</a:t>
            </a:r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D021DC-1534-97DD-85B5-60BF97415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4997" y="8736477"/>
            <a:ext cx="2714462" cy="873126"/>
          </a:xfrm>
        </p:spPr>
        <p:txBody>
          <a:bodyPr lIns="0" tIns="0" rIns="0" bIns="0">
            <a:normAutofit/>
          </a:bodyPr>
          <a:lstStyle>
            <a:lvl1pPr marL="12700" indent="1588"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808083"/>
                </a:solidFill>
                <a:latin typeface="Futura PT Medium"/>
                <a:cs typeface="Futura PT Medium"/>
              </a:rPr>
              <a:t>Circular </a:t>
            </a:r>
            <a:r>
              <a:rPr lang="en-US" sz="2800" spc="-10" dirty="0">
                <a:solidFill>
                  <a:srgbClr val="808083"/>
                </a:solidFill>
                <a:latin typeface="Futura PT Medium"/>
                <a:cs typeface="Futura PT Medium"/>
              </a:rPr>
              <a:t>Diagram </a:t>
            </a:r>
            <a:r>
              <a:rPr lang="en-US" sz="2800" dirty="0">
                <a:solidFill>
                  <a:srgbClr val="808083"/>
                </a:solidFill>
                <a:latin typeface="Futura PT Medium"/>
                <a:cs typeface="Futura PT Medium"/>
              </a:rPr>
              <a:t>Flow</a:t>
            </a:r>
            <a:r>
              <a:rPr lang="en-US" sz="2800" spc="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808083"/>
                </a:solidFill>
                <a:latin typeface="Futura PT Medium"/>
                <a:cs typeface="Futura PT Medium"/>
              </a:rPr>
              <a:t>Infograph</a:t>
            </a:r>
            <a:endParaRPr lang="en-US" sz="2800" dirty="0">
              <a:latin typeface="Futura PT Medium"/>
              <a:cs typeface="Futura PT Medium"/>
            </a:endParaRPr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5659EA6-C1A4-4CC7-CEAB-C6DD7295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D4BAB65-BF0F-976F-8A65-36BC74001F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83160E6-E624-202E-7048-2728B32E2689}"/>
              </a:ext>
            </a:extLst>
          </p:cNvPr>
          <p:cNvSpPr/>
          <p:nvPr userDrawn="1"/>
        </p:nvSpPr>
        <p:spPr>
          <a:xfrm flipH="1">
            <a:off x="7983394" y="1844675"/>
            <a:ext cx="87456" cy="762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SmartArt Placeholder 21">
            <a:extLst>
              <a:ext uri="{FF2B5EF4-FFF2-40B4-BE49-F238E27FC236}">
                <a16:creationId xmlns:a16="http://schemas.microsoft.com/office/drawing/2014/main" id="{17D30105-3FAF-C2EF-7CB4-BD0419D4E756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528050" y="1619250"/>
            <a:ext cx="10058400" cy="8150225"/>
          </a:xfrm>
        </p:spPr>
        <p:txBody>
          <a:bodyPr/>
          <a:lstStyle/>
          <a:p>
            <a:endParaRPr lang="en-OM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4968D78-A1DC-8980-D32A-3C069228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86B8A13-1633-9C47-EB4F-AF194CC37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670" y="4247330"/>
            <a:ext cx="5949779" cy="3401093"/>
          </a:xfrm>
        </p:spPr>
        <p:txBody>
          <a:bodyPr lIns="0" tIns="0" rIns="0" bIns="0">
            <a:normAutofit/>
          </a:bodyPr>
          <a:lstStyle>
            <a:lvl1pPr>
              <a:buNone/>
              <a:defRPr sz="2800"/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5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6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5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ad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minim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2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pc="-8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ex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pc="-3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7D0A045-5596-87E5-3404-4F3F274BD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1620000"/>
            <a:ext cx="5949779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04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BE14750-A7EE-810B-8714-2B34E53DCD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4997" y="8736477"/>
            <a:ext cx="2714462" cy="873126"/>
          </a:xfrm>
        </p:spPr>
        <p:txBody>
          <a:bodyPr lIns="0" tIns="0" rIns="0" bIns="0">
            <a:normAutofit/>
          </a:bodyPr>
          <a:lstStyle>
            <a:lvl1pPr>
              <a:buNone/>
              <a:defRPr sz="2800"/>
            </a:lvl1pPr>
          </a:lstStyle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US" sz="2800" dirty="0">
                <a:solidFill>
                  <a:srgbClr val="808083"/>
                </a:solidFill>
                <a:latin typeface="Futura PT Medium"/>
                <a:cs typeface="Futura PT Medium"/>
              </a:rPr>
              <a:t>Circular </a:t>
            </a:r>
            <a:r>
              <a:rPr lang="en-US" sz="2800" spc="-10" dirty="0">
                <a:solidFill>
                  <a:srgbClr val="808083"/>
                </a:solidFill>
                <a:latin typeface="Futura PT Medium"/>
                <a:cs typeface="Futura PT Medium"/>
              </a:rPr>
              <a:t>Diagram </a:t>
            </a:r>
            <a:r>
              <a:rPr lang="en-US" sz="2800" dirty="0">
                <a:solidFill>
                  <a:srgbClr val="808083"/>
                </a:solidFill>
                <a:latin typeface="Futura PT Medium"/>
                <a:cs typeface="Futura PT Medium"/>
              </a:rPr>
              <a:t>Flow</a:t>
            </a:r>
            <a:r>
              <a:rPr lang="en-US" sz="2800" spc="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sz="2800" spc="-10" dirty="0" err="1">
                <a:solidFill>
                  <a:srgbClr val="808083"/>
                </a:solidFill>
                <a:latin typeface="Futura PT Medium"/>
                <a:cs typeface="Futura PT Medium"/>
              </a:rPr>
              <a:t>Infograph</a:t>
            </a:r>
            <a:endParaRPr lang="en-US" sz="2800" dirty="0">
              <a:latin typeface="Futura PT Medium"/>
              <a:cs typeface="Futura PT Medium"/>
            </a:endParaRPr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E18BC29-FC14-B46C-7EBF-803280569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CEDE97F-80D9-933F-D5BE-1F70A0B53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91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2F47A2-2037-D4F7-E6C0-E9CE810C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59">
            <a:extLst>
              <a:ext uri="{FF2B5EF4-FFF2-40B4-BE49-F238E27FC236}">
                <a16:creationId xmlns:a16="http://schemas.microsoft.com/office/drawing/2014/main" id="{7FACC62D-A96A-3438-90F6-30A1CFE74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465" y="1616076"/>
            <a:ext cx="9999635" cy="1858842"/>
          </a:xfrm>
        </p:spPr>
        <p:txBody>
          <a:bodyPr anchor="ctr">
            <a:normAutofit/>
          </a:bodyPr>
          <a:lstStyle>
            <a:lvl1pPr marL="12700" marR="0" indent="1588" algn="ctr" defTabSz="150784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/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Financial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Diagram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Flow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808083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Infograph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9" name="Text Placeholder 61">
            <a:extLst>
              <a:ext uri="{FF2B5EF4-FFF2-40B4-BE49-F238E27FC236}">
                <a16:creationId xmlns:a16="http://schemas.microsoft.com/office/drawing/2014/main" id="{6EAC389A-4B47-1D6C-8F7A-0464C03846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8397875"/>
            <a:ext cx="16967200" cy="1368000"/>
          </a:xfrm>
        </p:spPr>
        <p:txBody>
          <a:bodyPr numCol="3" spcCol="360000">
            <a:noAutofit/>
          </a:bodyPr>
          <a:lstStyle>
            <a:lvl1pPr marL="0" indent="14288">
              <a:buNone/>
              <a:tabLst/>
              <a:defRPr>
                <a:latin typeface="+mn-lt"/>
              </a:defRPr>
            </a:lvl1pPr>
          </a:lstStyle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-1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-1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 sed diam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magna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volutpatquam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endParaRPr lang="en-US" sz="2000" dirty="0">
              <a:solidFill>
                <a:srgbClr val="57585B"/>
              </a:solidFill>
              <a:cs typeface="Futura PT Bold"/>
            </a:endParaRPr>
          </a:p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minim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0" marR="508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57585B"/>
              </a:solidFill>
              <a:cs typeface="Futura PT Bold"/>
            </a:endParaRPr>
          </a:p>
          <a:p>
            <a:pPr marL="0" marR="508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minim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0" marR="5080" lvl="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endParaRPr lang="en-US" sz="2000" dirty="0">
              <a:cs typeface="Futura PT Bold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575308F-2AF3-3994-AD15-29D6729A1F8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94593133"/>
              </p:ext>
            </p:extLst>
          </p:nvPr>
        </p:nvGraphicFramePr>
        <p:xfrm>
          <a:off x="500900" y="4269031"/>
          <a:ext cx="17983200" cy="330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4F0B500-6825-1468-E52A-EA60E72CA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1620000"/>
            <a:ext cx="5949779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05</a:t>
            </a:r>
            <a:endParaRPr lang="en-US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FC0F6C1-0406-0210-D2D3-16BBAB197469}"/>
              </a:ext>
            </a:extLst>
          </p:cNvPr>
          <p:cNvSpPr/>
          <p:nvPr userDrawn="1"/>
        </p:nvSpPr>
        <p:spPr>
          <a:xfrm flipH="1">
            <a:off x="7983394" y="1616075"/>
            <a:ext cx="87456" cy="180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83F1471F-7BD6-975A-7B9D-0183ED8FA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68CCEC0-888A-4E4D-8181-C889863448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4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83160E6-E624-202E-7048-2728B32E2689}"/>
              </a:ext>
            </a:extLst>
          </p:cNvPr>
          <p:cNvSpPr/>
          <p:nvPr userDrawn="1"/>
        </p:nvSpPr>
        <p:spPr>
          <a:xfrm flipH="1">
            <a:off x="7983394" y="1616075"/>
            <a:ext cx="87456" cy="180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99B64BEA-1283-14DB-6A54-85FDB8491D0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19250" y="3825875"/>
            <a:ext cx="16967200" cy="4343400"/>
          </a:xfrm>
        </p:spPr>
        <p:txBody>
          <a:bodyPr/>
          <a:lstStyle/>
          <a:p>
            <a:endParaRPr lang="en-OM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2F47A2-2037-D4F7-E6C0-E9CE810C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59">
            <a:extLst>
              <a:ext uri="{FF2B5EF4-FFF2-40B4-BE49-F238E27FC236}">
                <a16:creationId xmlns:a16="http://schemas.microsoft.com/office/drawing/2014/main" id="{6D8E5744-E339-9933-8482-BB2948B49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465" y="1616076"/>
            <a:ext cx="9999635" cy="1858842"/>
          </a:xfrm>
        </p:spPr>
        <p:txBody>
          <a:bodyPr anchor="ctr">
            <a:normAutofit/>
          </a:bodyPr>
          <a:lstStyle>
            <a:lvl1pPr>
              <a:buNone/>
              <a:defRPr sz="2400"/>
            </a:lvl1pPr>
          </a:lstStyle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>
                <a:solidFill>
                  <a:srgbClr val="808083"/>
                </a:solidFill>
                <a:latin typeface="Futura PT Medium"/>
                <a:cs typeface="Futura PT Medium"/>
              </a:rPr>
              <a:t>Financial</a:t>
            </a:r>
            <a:r>
              <a:rPr lang="en-US" spc="-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dirty="0">
                <a:solidFill>
                  <a:srgbClr val="808083"/>
                </a:solidFill>
                <a:latin typeface="Futura PT Medium"/>
                <a:cs typeface="Futura PT Medium"/>
              </a:rPr>
              <a:t>Diagram</a:t>
            </a:r>
            <a:r>
              <a:rPr lang="en-US" spc="-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dirty="0">
                <a:solidFill>
                  <a:srgbClr val="808083"/>
                </a:solidFill>
                <a:latin typeface="Futura PT Medium"/>
                <a:cs typeface="Futura PT Medium"/>
              </a:rPr>
              <a:t>Flow</a:t>
            </a:r>
            <a:r>
              <a:rPr lang="en-US" spc="-5" dirty="0">
                <a:solidFill>
                  <a:srgbClr val="808083"/>
                </a:solidFill>
                <a:latin typeface="Futura PT Medium"/>
                <a:cs typeface="Futura PT Medium"/>
              </a:rPr>
              <a:t> </a:t>
            </a:r>
            <a:r>
              <a:rPr lang="en-US" spc="-10" dirty="0" err="1">
                <a:solidFill>
                  <a:srgbClr val="808083"/>
                </a:solidFill>
                <a:latin typeface="Futura PT Medium"/>
                <a:cs typeface="Futura PT Medium"/>
              </a:rPr>
              <a:t>Infograph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8" name="Text Placeholder 61">
            <a:extLst>
              <a:ext uri="{FF2B5EF4-FFF2-40B4-BE49-F238E27FC236}">
                <a16:creationId xmlns:a16="http://schemas.microsoft.com/office/drawing/2014/main" id="{F63F9A3F-9BB2-3DAA-6688-9386699F8B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8397875"/>
            <a:ext cx="16967200" cy="1368000"/>
          </a:xfrm>
        </p:spPr>
        <p:txBody>
          <a:bodyPr numCol="3" spcCol="360000">
            <a:noAutofit/>
          </a:bodyPr>
          <a:lstStyle>
            <a:lvl1pPr>
              <a:buNone/>
              <a:defRPr/>
            </a:lvl1pPr>
          </a:lstStyle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z="2000" spc="-1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z="2000" spc="-1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 sed diam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0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z="2000" spc="-2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magna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volutpatquam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.</a:t>
            </a:r>
          </a:p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endParaRPr lang="en-US" sz="2000" dirty="0">
              <a:solidFill>
                <a:srgbClr val="57585B"/>
              </a:solidFill>
              <a:cs typeface="Futura PT Bold"/>
            </a:endParaRPr>
          </a:p>
          <a:p>
            <a:pPr marL="0" marR="508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minim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0" marR="508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endParaRPr lang="en-US" sz="2000" dirty="0">
              <a:solidFill>
                <a:srgbClr val="57585B"/>
              </a:solidFill>
              <a:cs typeface="Futura PT Bold"/>
            </a:endParaRPr>
          </a:p>
          <a:p>
            <a:pPr marL="0" marR="508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wisi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enim</a:t>
            </a:r>
            <a:r>
              <a:rPr lang="en-US" sz="2000" spc="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ad 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minim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veniam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quis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nostrud</a:t>
            </a:r>
            <a:r>
              <a:rPr lang="en-US" sz="2000" spc="-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exerci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tation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ullamcorper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suscipit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lobortis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nisl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z="2000" spc="2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aliquip</a:t>
            </a:r>
            <a:r>
              <a:rPr lang="en-US" sz="2000" spc="3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25" dirty="0">
                <a:solidFill>
                  <a:srgbClr val="57585B"/>
                </a:solidFill>
                <a:cs typeface="Futura PT Bold"/>
              </a:rPr>
              <a:t>ex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ea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dirty="0" err="1">
                <a:solidFill>
                  <a:srgbClr val="57585B"/>
                </a:solidFill>
                <a:cs typeface="Futura PT Bold"/>
              </a:rPr>
              <a:t>commodo</a:t>
            </a:r>
            <a:r>
              <a:rPr lang="en-US" sz="200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z="2000" spc="-10" dirty="0" err="1">
                <a:solidFill>
                  <a:srgbClr val="57585B"/>
                </a:solidFill>
                <a:cs typeface="Futura PT Bold"/>
              </a:rPr>
              <a:t>consequat</a:t>
            </a:r>
            <a:r>
              <a:rPr lang="en-US" sz="2000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sz="2000" dirty="0">
              <a:cs typeface="Futura PT Bold"/>
            </a:endParaRPr>
          </a:p>
          <a:p>
            <a:pPr marL="0" marR="5080" lvl="0" indent="0" defTabSz="914400">
              <a:lnSpc>
                <a:spcPct val="100800"/>
              </a:lnSpc>
              <a:spcBef>
                <a:spcPts val="95"/>
              </a:spcBef>
              <a:spcAft>
                <a:spcPts val="1200"/>
              </a:spcAft>
              <a:defRPr/>
            </a:pPr>
            <a:endParaRPr lang="en-US" sz="2000" dirty="0">
              <a:cs typeface="Futura PT Bold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8D0254D-FF3E-D82C-7CC3-D058A3E95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1620000"/>
            <a:ext cx="5949779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Page</a:t>
            </a:r>
            <a:r>
              <a:rPr lang="en-US" spc="-114" dirty="0"/>
              <a:t>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05</a:t>
            </a:r>
            <a:endParaRPr lang="en-US" dirty="0"/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56778D41-93CD-BC95-D2A9-CC4B09C6B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EAB81DC-0234-8492-E009-99B66C44C7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9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0971916-AD64-D90C-6490-2DB8F9CB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graphicFrame>
        <p:nvGraphicFramePr>
          <p:cNvPr id="15" name="SmartArt Placeholder 131">
            <a:extLst>
              <a:ext uri="{FF2B5EF4-FFF2-40B4-BE49-F238E27FC236}">
                <a16:creationId xmlns:a16="http://schemas.microsoft.com/office/drawing/2014/main" id="{A615890C-16CE-5A36-07FE-898A70F47B4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9294751"/>
              </p:ext>
            </p:extLst>
          </p:nvPr>
        </p:nvGraphicFramePr>
        <p:xfrm>
          <a:off x="1895030" y="3922326"/>
          <a:ext cx="5981700" cy="3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object 3">
            <a:extLst>
              <a:ext uri="{FF2B5EF4-FFF2-40B4-BE49-F238E27FC236}">
                <a16:creationId xmlns:a16="http://schemas.microsoft.com/office/drawing/2014/main" id="{88E484D4-6CC2-B57C-C9CD-0846BE5AED9B}"/>
              </a:ext>
            </a:extLst>
          </p:cNvPr>
          <p:cNvSpPr/>
          <p:nvPr userDrawn="1"/>
        </p:nvSpPr>
        <p:spPr>
          <a:xfrm>
            <a:off x="8070850" y="395676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ECA32F-51B5-A8A6-350E-A198155D3F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2268" y="1664789"/>
            <a:ext cx="7493981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06</a:t>
            </a:r>
            <a:endParaRPr lang="en-US" dirty="0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132581F-4A94-3F6A-8E48-12CBA2EA87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2588C0D-7BBE-794E-D922-FD9859323F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SmartArt Placeholder 21">
            <a:extLst>
              <a:ext uri="{FF2B5EF4-FFF2-40B4-BE49-F238E27FC236}">
                <a16:creationId xmlns:a16="http://schemas.microsoft.com/office/drawing/2014/main" id="{17D30105-3FAF-C2EF-7CB4-BD0419D4E756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528050" y="1619251"/>
            <a:ext cx="10058400" cy="3425824"/>
          </a:xfrm>
        </p:spPr>
        <p:txBody>
          <a:bodyPr/>
          <a:lstStyle/>
          <a:p>
            <a:endParaRPr lang="en-OM"/>
          </a:p>
        </p:txBody>
      </p:sp>
      <p:sp>
        <p:nvSpPr>
          <p:cNvPr id="130" name="Text Placeholder 128">
            <a:extLst>
              <a:ext uri="{FF2B5EF4-FFF2-40B4-BE49-F238E27FC236}">
                <a16:creationId xmlns:a16="http://schemas.microsoft.com/office/drawing/2014/main" id="{B4AD5A9D-1A7E-DF74-7990-36AA300A01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08450" y="9209088"/>
            <a:ext cx="1080000" cy="255587"/>
          </a:xfrm>
        </p:spPr>
        <p:txBody>
          <a:bodyPr/>
          <a:lstStyle>
            <a:lvl1pPr marL="0" indent="-371475" algn="ctr">
              <a:buNone/>
              <a:tabLst/>
              <a:defRPr sz="14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2" name="Picture Placeholder 126">
            <a:extLst>
              <a:ext uri="{FF2B5EF4-FFF2-40B4-BE49-F238E27FC236}">
                <a16:creationId xmlns:a16="http://schemas.microsoft.com/office/drawing/2014/main" id="{A5836BC3-336A-3DA6-3C9F-76CB9DB48A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92100" y="8093075"/>
            <a:ext cx="1012825" cy="1065213"/>
          </a:xfrm>
        </p:spPr>
        <p:txBody>
          <a:bodyPr/>
          <a:lstStyle/>
          <a:p>
            <a:endParaRPr lang="en-OM"/>
          </a:p>
        </p:txBody>
      </p:sp>
      <p:sp>
        <p:nvSpPr>
          <p:cNvPr id="133" name="Text Placeholder 128">
            <a:extLst>
              <a:ext uri="{FF2B5EF4-FFF2-40B4-BE49-F238E27FC236}">
                <a16:creationId xmlns:a16="http://schemas.microsoft.com/office/drawing/2014/main" id="{3C0ABC47-4F6A-D7B1-90C5-59B4CD89E4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6850" y="9209088"/>
            <a:ext cx="1080000" cy="255587"/>
          </a:xfrm>
        </p:spPr>
        <p:txBody>
          <a:bodyPr/>
          <a:lstStyle>
            <a:lvl1pPr marL="0" indent="-371475" algn="ctr">
              <a:buNone/>
              <a:tabLst/>
              <a:defRPr sz="14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4" name="Picture Placeholder 126">
            <a:extLst>
              <a:ext uri="{FF2B5EF4-FFF2-40B4-BE49-F238E27FC236}">
                <a16:creationId xmlns:a16="http://schemas.microsoft.com/office/drawing/2014/main" id="{820728B1-C486-456E-631A-7FFD07F6F0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42038" y="8093075"/>
            <a:ext cx="1012825" cy="1065213"/>
          </a:xfrm>
        </p:spPr>
        <p:txBody>
          <a:bodyPr/>
          <a:lstStyle/>
          <a:p>
            <a:endParaRPr lang="en-OM"/>
          </a:p>
        </p:txBody>
      </p:sp>
      <p:sp>
        <p:nvSpPr>
          <p:cNvPr id="137" name="Text Placeholder 128">
            <a:extLst>
              <a:ext uri="{FF2B5EF4-FFF2-40B4-BE49-F238E27FC236}">
                <a16:creationId xmlns:a16="http://schemas.microsoft.com/office/drawing/2014/main" id="{8F0E19B4-E570-F5B9-3F65-47703C880E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3650" y="9209088"/>
            <a:ext cx="1080000" cy="255587"/>
          </a:xfrm>
        </p:spPr>
        <p:txBody>
          <a:bodyPr/>
          <a:lstStyle>
            <a:lvl1pPr marL="0" indent="-371475" algn="ctr">
              <a:buNone/>
              <a:tabLst/>
              <a:defRPr sz="14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8" name="Picture Placeholder 126">
            <a:extLst>
              <a:ext uri="{FF2B5EF4-FFF2-40B4-BE49-F238E27FC236}">
                <a16:creationId xmlns:a16="http://schemas.microsoft.com/office/drawing/2014/main" id="{D1CD2A5A-E5B1-3C60-FB18-6115811160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67238" y="8093075"/>
            <a:ext cx="1012825" cy="1065213"/>
          </a:xfrm>
        </p:spPr>
        <p:txBody>
          <a:bodyPr/>
          <a:lstStyle/>
          <a:p>
            <a:endParaRPr lang="en-OM"/>
          </a:p>
        </p:txBody>
      </p:sp>
      <p:sp>
        <p:nvSpPr>
          <p:cNvPr id="141" name="Picture Placeholder 139">
            <a:extLst>
              <a:ext uri="{FF2B5EF4-FFF2-40B4-BE49-F238E27FC236}">
                <a16:creationId xmlns:a16="http://schemas.microsoft.com/office/drawing/2014/main" id="{7731FCD9-0785-D13C-8AFA-B30F0618D7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10662" y="5424488"/>
            <a:ext cx="8866188" cy="4233862"/>
          </a:xfrm>
        </p:spPr>
        <p:txBody>
          <a:bodyPr/>
          <a:lstStyle/>
          <a:p>
            <a:endParaRPr lang="en-OM"/>
          </a:p>
        </p:txBody>
      </p:sp>
      <p:sp>
        <p:nvSpPr>
          <p:cNvPr id="143" name="SmartArt Placeholder 142">
            <a:extLst>
              <a:ext uri="{FF2B5EF4-FFF2-40B4-BE49-F238E27FC236}">
                <a16:creationId xmlns:a16="http://schemas.microsoft.com/office/drawing/2014/main" id="{9D50C6B1-E630-91FC-4211-039CBC7AD5EC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>
          <a:xfrm>
            <a:off x="1651115" y="3956761"/>
            <a:ext cx="5981442" cy="3435985"/>
          </a:xfrm>
        </p:spPr>
        <p:txBody>
          <a:bodyPr/>
          <a:lstStyle/>
          <a:p>
            <a:endParaRPr lang="en-OM"/>
          </a:p>
        </p:txBody>
      </p:sp>
      <p:sp>
        <p:nvSpPr>
          <p:cNvPr id="144" name="object 3">
            <a:extLst>
              <a:ext uri="{FF2B5EF4-FFF2-40B4-BE49-F238E27FC236}">
                <a16:creationId xmlns:a16="http://schemas.microsoft.com/office/drawing/2014/main" id="{46D10308-63F0-448D-CC99-B96FE1FB4A54}"/>
              </a:ext>
            </a:extLst>
          </p:cNvPr>
          <p:cNvSpPr/>
          <p:nvPr userDrawn="1"/>
        </p:nvSpPr>
        <p:spPr>
          <a:xfrm>
            <a:off x="8070850" y="3956761"/>
            <a:ext cx="0" cy="5828665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0971916-AD64-D90C-6490-2DB8F9CB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D84C638-BD44-3AAB-BF9E-D9648C6B10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765" y="1664789"/>
            <a:ext cx="6553198" cy="1858842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06</a:t>
            </a:r>
            <a:endParaRPr lang="en-US" dirty="0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DB19238C-29B4-97A0-C651-43B41462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B2EE3AE-BC2F-DBC0-676E-00241103E2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02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73B2B01-482F-F231-2911-8D2B60C149C5}"/>
              </a:ext>
            </a:extLst>
          </p:cNvPr>
          <p:cNvSpPr/>
          <p:nvPr userDrawn="1"/>
        </p:nvSpPr>
        <p:spPr>
          <a:xfrm>
            <a:off x="1619912" y="3444875"/>
            <a:ext cx="10736262" cy="628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25659E-2B8C-87F6-DC7C-F527EB67ACDF}"/>
              </a:ext>
            </a:extLst>
          </p:cNvPr>
          <p:cNvSpPr/>
          <p:nvPr userDrawn="1"/>
        </p:nvSpPr>
        <p:spPr>
          <a:xfrm>
            <a:off x="12885305" y="3444875"/>
            <a:ext cx="5583802" cy="6282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>
              <a:highlight>
                <a:srgbClr val="FFFF00"/>
              </a:highlight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D72522C0-7661-F130-6AED-6DA61B42E887}"/>
              </a:ext>
            </a:extLst>
          </p:cNvPr>
          <p:cNvSpPr/>
          <p:nvPr userDrawn="1"/>
        </p:nvSpPr>
        <p:spPr>
          <a:xfrm>
            <a:off x="12620739" y="3444875"/>
            <a:ext cx="0" cy="6282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99137A-5957-1A2B-3E86-632DCD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8" name="Picture 7" descr="Close-up of several copper wires&#10;&#10;AI-generated content may be incorrect.">
            <a:extLst>
              <a:ext uri="{FF2B5EF4-FFF2-40B4-BE49-F238E27FC236}">
                <a16:creationId xmlns:a16="http://schemas.microsoft.com/office/drawing/2014/main" id="{0DDCA98D-7546-F17D-D740-36B5E38B4981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13258042" y="7102475"/>
            <a:ext cx="2268000" cy="2268000"/>
          </a:xfrm>
          <a:prstGeom prst="roundRect">
            <a:avLst>
              <a:gd name="adj" fmla="val 4442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23E74-3E92-5154-3198-5A48D2BD7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55656" y="7102475"/>
            <a:ext cx="2268000" cy="2268000"/>
          </a:xfrm>
          <a:prstGeom prst="roundRect">
            <a:avLst>
              <a:gd name="adj" fmla="val 4442"/>
            </a:avLst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CAEE1B-84BF-AFC3-FF8A-F82CFFA18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7650" y="1463675"/>
            <a:ext cx="14611833" cy="741591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07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3294009-1DD0-0E54-F34B-ED62E79A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650" y="2447453"/>
            <a:ext cx="16864013" cy="9906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461C40F-35FE-FE0B-7600-8AA8A75EF3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590" y="3749675"/>
            <a:ext cx="4900813" cy="3276600"/>
          </a:xfrm>
        </p:spPr>
        <p:txBody>
          <a:bodyPr>
            <a:normAutofit/>
          </a:bodyPr>
          <a:lstStyle>
            <a:lvl1pPr marL="19050" indent="-19050">
              <a:buNone/>
              <a:tabLst/>
              <a:defRPr sz="2200"/>
            </a:lvl1pPr>
            <a:lvl2pPr>
              <a:buNone/>
              <a:defRPr sz="2200"/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>
              <a:lnSpc>
                <a:spcPct val="11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CE9ABB5-3065-C0E2-A4AD-066A9CFFD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508574E-8DE4-22E6-E008-CA5BCB0982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6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CC79D0-610A-F0BA-76D7-012DB3FF164D}"/>
              </a:ext>
            </a:extLst>
          </p:cNvPr>
          <p:cNvSpPr/>
          <p:nvPr userDrawn="1"/>
        </p:nvSpPr>
        <p:spPr>
          <a:xfrm>
            <a:off x="1619912" y="3444875"/>
            <a:ext cx="10736262" cy="628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299C06-991C-386C-4E78-57260DB3E4CB}"/>
              </a:ext>
            </a:extLst>
          </p:cNvPr>
          <p:cNvSpPr/>
          <p:nvPr userDrawn="1"/>
        </p:nvSpPr>
        <p:spPr>
          <a:xfrm>
            <a:off x="12885305" y="3444875"/>
            <a:ext cx="5583802" cy="6282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>
              <a:highlight>
                <a:srgbClr val="FFFF00"/>
              </a:highlight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3">
            <a:extLst>
              <a:ext uri="{FF2B5EF4-FFF2-40B4-BE49-F238E27FC236}">
                <a16:creationId xmlns:a16="http://schemas.microsoft.com/office/drawing/2014/main" id="{46D10308-63F0-448D-CC99-B96FE1FB4A54}"/>
              </a:ext>
            </a:extLst>
          </p:cNvPr>
          <p:cNvSpPr/>
          <p:nvPr userDrawn="1"/>
        </p:nvSpPr>
        <p:spPr>
          <a:xfrm>
            <a:off x="12620739" y="3444875"/>
            <a:ext cx="0" cy="6282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Picture Placeholder 139">
            <a:extLst>
              <a:ext uri="{FF2B5EF4-FFF2-40B4-BE49-F238E27FC236}">
                <a16:creationId xmlns:a16="http://schemas.microsoft.com/office/drawing/2014/main" id="{7731FCD9-0785-D13C-8AFA-B30F0618D7E1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3250545" y="6936027"/>
            <a:ext cx="2268000" cy="2268000"/>
          </a:xfrm>
          <a:prstGeom prst="roundRect">
            <a:avLst>
              <a:gd name="adj" fmla="val 4442"/>
            </a:avLst>
          </a:prstGeom>
        </p:spPr>
        <p:txBody>
          <a:bodyPr/>
          <a:lstStyle/>
          <a:p>
            <a:endParaRPr lang="en-OM"/>
          </a:p>
        </p:txBody>
      </p:sp>
      <p:sp>
        <p:nvSpPr>
          <p:cNvPr id="31" name="Picture Placeholder 139">
            <a:extLst>
              <a:ext uri="{FF2B5EF4-FFF2-40B4-BE49-F238E27FC236}">
                <a16:creationId xmlns:a16="http://schemas.microsoft.com/office/drawing/2014/main" id="{5AE921A2-AE31-DA51-89E8-4104BFB8076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15789716" y="6936027"/>
            <a:ext cx="2268000" cy="2268000"/>
          </a:xfrm>
          <a:prstGeom prst="roundRect">
            <a:avLst>
              <a:gd name="adj" fmla="val 4442"/>
            </a:avLst>
          </a:prstGeom>
        </p:spPr>
        <p:txBody>
          <a:bodyPr/>
          <a:lstStyle/>
          <a:p>
            <a:endParaRPr lang="en-OM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99137A-5957-1A2B-3E86-632DCD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35285240-82FC-0167-21E0-8B41FD064597}"/>
              </a:ext>
            </a:extLst>
          </p:cNvPr>
          <p:cNvSpPr>
            <a:spLocks noGrp="1"/>
          </p:cNvSpPr>
          <p:nvPr>
            <p:ph type="dgm" sz="quarter" idx="30"/>
          </p:nvPr>
        </p:nvSpPr>
        <p:spPr>
          <a:xfrm>
            <a:off x="1619250" y="3444875"/>
            <a:ext cx="10736263" cy="6281738"/>
          </a:xfrm>
        </p:spPr>
        <p:txBody>
          <a:bodyPr/>
          <a:lstStyle/>
          <a:p>
            <a:endParaRPr lang="en-OM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D63E4E-3C30-DFD9-216C-605AB48288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7650" y="1539875"/>
            <a:ext cx="14230833" cy="741591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07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432347A9-1BB6-D927-8D69-C8574A73C6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650" y="2447453"/>
            <a:ext cx="16864013" cy="9906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C80E519D-4B86-5DCE-0503-2CC887AC25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590" y="3749675"/>
            <a:ext cx="4900813" cy="3276600"/>
          </a:xfrm>
        </p:spPr>
        <p:txBody>
          <a:bodyPr>
            <a:normAutofit/>
          </a:bodyPr>
          <a:lstStyle>
            <a:lvl1pPr marL="19050" indent="-19050">
              <a:buNone/>
              <a:tabLst/>
              <a:defRPr sz="2200"/>
            </a:lvl1pPr>
            <a:lvl2pPr>
              <a:buNone/>
              <a:defRPr sz="2200"/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>
              <a:lnSpc>
                <a:spcPct val="11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2" name="Picture 1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93AB649D-6011-C744-4AE3-CAEE929F0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D945890-1F6C-D051-90FC-06F433D0C9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35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3A00EE-59C2-8465-DF4B-F8C8CB8010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5808" y="1465922"/>
            <a:ext cx="9272042" cy="8377200"/>
          </a:xfrm>
          <a:solidFill>
            <a:schemeClr val="accent1">
              <a:alpha val="85000"/>
            </a:schemeClr>
          </a:solidFill>
        </p:spPr>
        <p:txBody>
          <a:bodyPr wrap="square" lIns="503998" tIns="3816000">
            <a:no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600" b="0" i="0" u="none" strike="noStrike" kern="1200" cap="none" spc="4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E7AE42A-3F3D-D6FF-C4CC-7D3123DF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82D034B-A449-2819-C1F5-4CF719F260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453" y="1881092"/>
            <a:ext cx="6050833" cy="2338455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03</a:t>
            </a:r>
            <a:endParaRPr lang="en-OM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B763036-0EA5-5DE9-FFC2-58CF0A6430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1025" y="8474075"/>
            <a:ext cx="8810625" cy="590931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F220A1A-7C92-0A69-771A-45E10355C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1025" y="9095553"/>
            <a:ext cx="7667625" cy="428066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D7F4C26-02AE-CC6A-BD1B-1372E9A38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0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BF78EDC-69CD-86C8-BCFD-607BAA1E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E08BBD5-4FBE-BF1F-E877-239AEEF93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7650" y="1539875"/>
            <a:ext cx="14535633" cy="741591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08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B5CD5B16-67C1-CBE1-CD3E-1D610A940E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650" y="2447453"/>
            <a:ext cx="16864013" cy="9906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pic>
        <p:nvPicPr>
          <p:cNvPr id="7" name="Picture 6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000DBE41-18E7-3FCD-0B8B-C89304666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B47038B-5904-E683-8F31-8B65589784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0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875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able Placeholder 2">
            <a:extLst>
              <a:ext uri="{FF2B5EF4-FFF2-40B4-BE49-F238E27FC236}">
                <a16:creationId xmlns:a16="http://schemas.microsoft.com/office/drawing/2014/main" id="{F3858A79-3E8E-3923-8905-C26FCEFADC10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619250" y="3560100"/>
            <a:ext cx="16813213" cy="6130000"/>
          </a:xfrm>
        </p:spPr>
        <p:txBody>
          <a:bodyPr/>
          <a:lstStyle/>
          <a:p>
            <a:endParaRPr lang="en-OM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BF78EDC-69CD-86C8-BCFD-607BAA1E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161FAC1-844C-4603-06FD-FEDF5C253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7650" y="1539875"/>
            <a:ext cx="14383233" cy="741591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08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2712BBE-CBA4-E48B-6D58-4E5DC24EE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650" y="2447453"/>
            <a:ext cx="16864013" cy="9906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pic>
        <p:nvPicPr>
          <p:cNvPr id="9" name="Picture 8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62292FD3-FE9F-153A-2340-617A29B5C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31B23A6-05C6-CAA1-3EC7-44E1FDDBD5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19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Page Templat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83160E6-E624-202E-7048-2728B32E2689}"/>
              </a:ext>
            </a:extLst>
          </p:cNvPr>
          <p:cNvSpPr/>
          <p:nvPr userDrawn="1"/>
        </p:nvSpPr>
        <p:spPr>
          <a:xfrm flipH="1">
            <a:off x="8135794" y="1616075"/>
            <a:ext cx="87456" cy="180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F83595-D01A-E1BC-4E1E-CB545F84F169}"/>
              </a:ext>
            </a:extLst>
          </p:cNvPr>
          <p:cNvCxnSpPr/>
          <p:nvPr userDrawn="1"/>
        </p:nvCxnSpPr>
        <p:spPr>
          <a:xfrm>
            <a:off x="1619250" y="3597275"/>
            <a:ext cx="16891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18673C0-9200-ED87-22DD-D9E1078C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0FBD7226-C9F3-3A4A-B679-F991FD6E5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3850" y="1158875"/>
            <a:ext cx="6687033" cy="167602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09</a:t>
            </a:r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BC07E468-0386-67FE-10CD-74EE626B5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28" y="1638053"/>
            <a:ext cx="10121972" cy="18000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82B542-F169-DEA3-FAA3-8A51C3B3F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33250" y="7254875"/>
            <a:ext cx="6470750" cy="2083318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0005" marR="5080" algn="just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,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  <a:p>
            <a:pPr marL="12700" marR="17145" algn="just">
              <a:lnSpc>
                <a:spcPct val="100499"/>
              </a:lnSpc>
            </a:pPr>
            <a:r>
              <a:rPr lang="en-US" sz="1800" dirty="0">
                <a:solidFill>
                  <a:schemeClr val="accent4"/>
                </a:solidFill>
                <a:cs typeface="Futura PT Medium"/>
              </a:rPr>
              <a:t>Lorem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ipsum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dolor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sit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amet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consectetuer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adipiscing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elit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sed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>
                <a:solidFill>
                  <a:schemeClr val="accent4"/>
                </a:solidFill>
                <a:cs typeface="Futura PT Medium"/>
              </a:rPr>
              <a:t>diam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nonummy</a:t>
            </a:r>
            <a:r>
              <a:rPr lang="en-US" sz="1800" spc="-3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 err="1">
                <a:solidFill>
                  <a:schemeClr val="accent4"/>
                </a:solidFill>
                <a:cs typeface="Futura PT Medium"/>
              </a:rPr>
              <a:t>nibh</a:t>
            </a:r>
            <a:endParaRPr lang="en-OM" dirty="0"/>
          </a:p>
        </p:txBody>
      </p:sp>
      <p:pic>
        <p:nvPicPr>
          <p:cNvPr id="5" name="Picture 4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0006362E-CCB8-0FF1-E531-2346A87F9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932B0A6-1444-5265-2F51-93C4A21AC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7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Page Templat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hart Placeholder 148">
            <a:extLst>
              <a:ext uri="{FF2B5EF4-FFF2-40B4-BE49-F238E27FC236}">
                <a16:creationId xmlns:a16="http://schemas.microsoft.com/office/drawing/2014/main" id="{7D1C9BA8-1958-6A41-3CB0-47BDAE53ED3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2033250" y="3673475"/>
            <a:ext cx="6477000" cy="3422175"/>
          </a:xfrm>
        </p:spPr>
      </p:sp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410E3120-372C-782D-42FE-E78A4960D854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619250" y="3673475"/>
            <a:ext cx="10033000" cy="5943600"/>
          </a:xfrm>
        </p:spPr>
        <p:txBody>
          <a:bodyPr/>
          <a:lstStyle/>
          <a:p>
            <a:endParaRPr lang="en-OM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F83595-D01A-E1BC-4E1E-CB545F84F169}"/>
              </a:ext>
            </a:extLst>
          </p:cNvPr>
          <p:cNvCxnSpPr/>
          <p:nvPr userDrawn="1"/>
        </p:nvCxnSpPr>
        <p:spPr>
          <a:xfrm>
            <a:off x="1619250" y="3597275"/>
            <a:ext cx="16891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18673C0-9200-ED87-22DD-D9E1078C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DFFFF1D-E314-EDC2-FE6D-4C16047D400D}"/>
              </a:ext>
            </a:extLst>
          </p:cNvPr>
          <p:cNvSpPr/>
          <p:nvPr userDrawn="1"/>
        </p:nvSpPr>
        <p:spPr>
          <a:xfrm flipH="1">
            <a:off x="8135794" y="1616075"/>
            <a:ext cx="87456" cy="1800000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73FBDC7-454F-4655-C80C-1C3BE1D83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5912" y="1205258"/>
            <a:ext cx="6458433" cy="167602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Infographic</a:t>
            </a:r>
            <a:r>
              <a:rPr lang="en-US" spc="-114" dirty="0"/>
              <a:t> Page </a:t>
            </a:r>
            <a:r>
              <a:rPr lang="en-US" spc="-10" dirty="0"/>
              <a:t>Template</a:t>
            </a:r>
            <a:r>
              <a:rPr lang="en-US" spc="-110" dirty="0"/>
              <a:t> </a:t>
            </a:r>
            <a:r>
              <a:rPr lang="en-US" spc="-25" dirty="0">
                <a:cs typeface="Futura PT Bold"/>
              </a:rPr>
              <a:t>09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734945A-0753-E5AF-495B-F7FC94AF7E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28" y="1638053"/>
            <a:ext cx="10121972" cy="1800000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  <a:endParaRPr lang="en-OM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8D8BA24-BF27-779D-D2A2-F98B2D7BB8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33250" y="7254875"/>
            <a:ext cx="6470750" cy="2083318"/>
          </a:xfrm>
        </p:spPr>
        <p:txBody>
          <a:bodyPr/>
          <a:lstStyle>
            <a:lvl1pPr marL="19050" indent="-19050">
              <a:buNone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0005" marR="5080" algn="just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57585B"/>
                </a:solidFill>
                <a:cs typeface="Futura PT Bold"/>
              </a:rPr>
              <a:t>Lorem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ipsum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sit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amet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,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consectetuer</a:t>
            </a:r>
            <a:r>
              <a:rPr lang="en-US" spc="-7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adipiscing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elit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,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sed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diam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nonummy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nibh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euismod</a:t>
            </a:r>
            <a:r>
              <a:rPr lang="en-US" spc="-4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tincidunt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ut</a:t>
            </a:r>
            <a:r>
              <a:rPr lang="en-US" spc="-4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laoreet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dolore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>
                <a:solidFill>
                  <a:srgbClr val="57585B"/>
                </a:solidFill>
                <a:cs typeface="Futura PT Bold"/>
              </a:rPr>
              <a:t>magna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aliquam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dirty="0" err="1">
                <a:solidFill>
                  <a:srgbClr val="57585B"/>
                </a:solidFill>
                <a:cs typeface="Futura PT Bold"/>
              </a:rPr>
              <a:t>erat</a:t>
            </a:r>
            <a:r>
              <a:rPr lang="en-US" spc="-65" dirty="0">
                <a:solidFill>
                  <a:srgbClr val="57585B"/>
                </a:solidFill>
                <a:cs typeface="Futura PT Bold"/>
              </a:rPr>
              <a:t> </a:t>
            </a:r>
            <a:r>
              <a:rPr lang="en-US" spc="-10" dirty="0" err="1">
                <a:solidFill>
                  <a:srgbClr val="57585B"/>
                </a:solidFill>
                <a:cs typeface="Futura PT Bold"/>
              </a:rPr>
              <a:t>volutpat</a:t>
            </a:r>
            <a:r>
              <a:rPr lang="en-US" spc="-10" dirty="0">
                <a:solidFill>
                  <a:srgbClr val="57585B"/>
                </a:solidFill>
                <a:cs typeface="Futura PT Bold"/>
              </a:rPr>
              <a:t>.</a:t>
            </a:r>
            <a:endParaRPr lang="en-US" dirty="0">
              <a:cs typeface="Futura PT Bold"/>
            </a:endParaRPr>
          </a:p>
          <a:p>
            <a:pPr marL="12700" marR="17145" algn="just">
              <a:lnSpc>
                <a:spcPct val="100499"/>
              </a:lnSpc>
            </a:pPr>
            <a:r>
              <a:rPr lang="en-US" sz="1800" dirty="0">
                <a:solidFill>
                  <a:schemeClr val="accent4"/>
                </a:solidFill>
                <a:cs typeface="Futura PT Medium"/>
              </a:rPr>
              <a:t>Lorem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ipsum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dolor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sit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amet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consectetuer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adipiscing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elit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,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dirty="0">
                <a:solidFill>
                  <a:schemeClr val="accent4"/>
                </a:solidFill>
                <a:cs typeface="Futura PT Medium"/>
              </a:rPr>
              <a:t>sed</a:t>
            </a:r>
            <a:r>
              <a:rPr lang="en-US" sz="1800" spc="-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>
                <a:solidFill>
                  <a:schemeClr val="accent4"/>
                </a:solidFill>
                <a:cs typeface="Futura PT Medium"/>
              </a:rPr>
              <a:t>diam </a:t>
            </a:r>
            <a:r>
              <a:rPr lang="en-US" sz="1800" dirty="0" err="1">
                <a:solidFill>
                  <a:schemeClr val="accent4"/>
                </a:solidFill>
                <a:cs typeface="Futura PT Medium"/>
              </a:rPr>
              <a:t>nonummy</a:t>
            </a:r>
            <a:r>
              <a:rPr lang="en-US" sz="1800" spc="-35" dirty="0">
                <a:solidFill>
                  <a:schemeClr val="accent4"/>
                </a:solidFill>
                <a:cs typeface="Futura PT Medium"/>
              </a:rPr>
              <a:t> </a:t>
            </a:r>
            <a:r>
              <a:rPr lang="en-US" sz="1800" spc="-20" dirty="0" err="1">
                <a:solidFill>
                  <a:schemeClr val="accent4"/>
                </a:solidFill>
                <a:cs typeface="Futura PT Medium"/>
              </a:rPr>
              <a:t>nibh</a:t>
            </a:r>
            <a:endParaRPr lang="en-OM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9DEF7E3-E677-6AE5-101E-8EF64027B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44CC6EA-DF32-EA9D-7177-E95BC563B3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 Templ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5DC6352C-2083-AB6A-0DBD-43EF4CBB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7" name="TextBox 61">
            <a:extLst>
              <a:ext uri="{FF2B5EF4-FFF2-40B4-BE49-F238E27FC236}">
                <a16:creationId xmlns:a16="http://schemas.microsoft.com/office/drawing/2014/main" id="{ECBEE367-C3FE-E7A9-2724-ADF9F0FB08FE}"/>
              </a:ext>
            </a:extLst>
          </p:cNvPr>
          <p:cNvSpPr txBox="1"/>
          <p:nvPr userDrawn="1"/>
        </p:nvSpPr>
        <p:spPr>
          <a:xfrm>
            <a:off x="2833666" y="2891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OM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8139CC09-7EB7-DB0E-272E-4EBAA8CF3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143" y="1637523"/>
            <a:ext cx="7380707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5F2EE34-2E12-07B6-29A3-3C591F9154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2450" y="2530475"/>
            <a:ext cx="3079843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2026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31C2F39-BF17-E0E4-77FA-BE8EAF7D9C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33563" y="4172675"/>
            <a:ext cx="3060000" cy="7200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EBITA</a:t>
            </a:r>
            <a:endParaRPr lang="en-OM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F3BBA164-73FE-D03A-350D-0D35B27C41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33563" y="6899622"/>
            <a:ext cx="3060000" cy="7200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Main Dynamics</a:t>
            </a:r>
            <a:endParaRPr lang="en-OM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6F6A9E4-12D4-BEC7-FEC6-9B0D84E0EB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21363" y="8917518"/>
            <a:ext cx="12420000" cy="576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571792E-58A8-818A-A18E-22329D5FA45E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895611" y="3393215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E5237F7-1A6C-EAED-DBB5-3D328E77179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9438911" y="3393215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E357474B-AE3D-E5B1-B5FF-AD75FA895AD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2826347" y="3393215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6B516126-5A18-D85B-25BF-41EF78FEC2D8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6276129" y="3393215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D53CC3D-56B1-8671-1321-F292496CE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5549" y="5510549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MEART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224BC6EE-A232-8C64-1A84-035115C6F7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8849" y="5510549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Oman</a:t>
            </a:r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BE491F0A-2948-4A43-1ABF-1F63FDD966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826285" y="5510549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Turkey</a:t>
            </a:r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50CFA060-0DA7-4551-31C8-C9039F8422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76067" y="5510549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Russia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AFD0BA01-41AE-E837-CC41-3AFAC69149F1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5895611" y="6155366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C7FFD3AD-2CD6-01AA-B838-E8D2FC626BE3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9438911" y="6155366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373A304F-6BA0-75E5-B953-971C4FFD724E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2826347" y="6155366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</a:t>
            </a:r>
            <a:endParaRPr lang="en-US" dirty="0">
              <a:latin typeface="Futura PT Medium"/>
              <a:cs typeface="Futura PT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pc="-20" dirty="0" err="1">
                <a:solidFill>
                  <a:srgbClr val="FFFFFF"/>
                </a:solidFill>
                <a:latin typeface="Futura PT Medium"/>
                <a:cs typeface="Futura PT Medium"/>
              </a:rPr>
              <a:t>mEur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91293B17-F445-D8F2-F433-56A781F1CFD7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16276129" y="6155366"/>
            <a:ext cx="2016000" cy="2016828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19050" indent="-19050" algn="ctr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lang="en-US" spc="-20" dirty="0">
                <a:solidFill>
                  <a:srgbClr val="FFFFFF"/>
                </a:solidFill>
                <a:latin typeface="Futura PT Medium"/>
                <a:cs typeface="Futura PT Medium"/>
              </a:rPr>
              <a:t>XX,X%</a:t>
            </a:r>
            <a:endParaRPr lang="en-US" dirty="0">
              <a:latin typeface="Futura PT Medium"/>
              <a:cs typeface="Futura PT Medium"/>
            </a:endParaRPr>
          </a:p>
        </p:txBody>
      </p:sp>
      <p:sp>
        <p:nvSpPr>
          <p:cNvPr id="54" name="Text Placeholder 45">
            <a:extLst>
              <a:ext uri="{FF2B5EF4-FFF2-40B4-BE49-F238E27FC236}">
                <a16:creationId xmlns:a16="http://schemas.microsoft.com/office/drawing/2014/main" id="{6C56823C-FFCE-B16A-5E59-081088EBEF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95549" y="8272700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Volumes</a:t>
            </a:r>
          </a:p>
        </p:txBody>
      </p:sp>
      <p:sp>
        <p:nvSpPr>
          <p:cNvPr id="55" name="Text Placeholder 45">
            <a:extLst>
              <a:ext uri="{FF2B5EF4-FFF2-40B4-BE49-F238E27FC236}">
                <a16:creationId xmlns:a16="http://schemas.microsoft.com/office/drawing/2014/main" id="{F7A3370C-54CC-3DF2-9A43-4989C44E75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38849" y="8272700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Sales</a:t>
            </a:r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7DC67FB1-B6B9-B33D-4851-6E12D22363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535124" y="8272700"/>
            <a:ext cx="2484000" cy="394335"/>
          </a:xfrm>
        </p:spPr>
        <p:txBody>
          <a:bodyPr/>
          <a:lstStyle>
            <a:lvl1pPr marL="19050" marR="0" indent="-1905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9050" marR="0" lvl="0" indent="-1905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/>
              <a:t>Contribution Margin</a:t>
            </a:r>
          </a:p>
        </p:txBody>
      </p:sp>
      <p:sp>
        <p:nvSpPr>
          <p:cNvPr id="57" name="Text Placeholder 45">
            <a:extLst>
              <a:ext uri="{FF2B5EF4-FFF2-40B4-BE49-F238E27FC236}">
                <a16:creationId xmlns:a16="http://schemas.microsoft.com/office/drawing/2014/main" id="{B4339121-9627-DC58-857F-ABDEAD5C22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76067" y="8272700"/>
            <a:ext cx="2016125" cy="394335"/>
          </a:xfrm>
        </p:spPr>
        <p:txBody>
          <a:bodyPr/>
          <a:lstStyle>
            <a:lvl1pPr marL="19050" indent="-19050" algn="ctr">
              <a:buNone/>
              <a:tabLst/>
              <a:defRPr sz="22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CM%</a:t>
            </a:r>
          </a:p>
        </p:txBody>
      </p:sp>
      <p:pic>
        <p:nvPicPr>
          <p:cNvPr id="3" name="Picture 2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449392AC-7804-CC35-EBE2-A3254B42E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32F1945-67F6-76D5-9421-0F906042F1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sp>
        <p:nvSpPr>
          <p:cNvPr id="140" name="Footer Placeholder 4">
            <a:extLst>
              <a:ext uri="{FF2B5EF4-FFF2-40B4-BE49-F238E27FC236}">
                <a16:creationId xmlns:a16="http://schemas.microsoft.com/office/drawing/2014/main" id="{5E190333-68C5-6DA4-5287-B2BA96A5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8765ABE-196E-F4A1-5F9D-0052F2604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143" y="1637523"/>
            <a:ext cx="7380707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8397F0BC-2EA3-88F5-B904-2CDEE0F01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3870" y="2391586"/>
            <a:ext cx="69989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2026 – Business Unit Wise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8810B8A-67EA-30F1-C63F-0191469C43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41237" y="8917518"/>
            <a:ext cx="13200126" cy="57706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dirty="0" err="1"/>
              <a:t>xxxxxxxxxxxxxxxxxxxxx</a:t>
            </a:r>
            <a:endParaRPr lang="en-US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EE26B74-4072-C7A7-6FB8-377072A97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C62F518-0EBD-B88E-A51D-1A7B97EE72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1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Overview 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10F7D06-4D4F-1EDE-34F6-F08CB3198D9A}"/>
              </a:ext>
            </a:extLst>
          </p:cNvPr>
          <p:cNvGrpSpPr/>
          <p:nvPr userDrawn="1"/>
        </p:nvGrpSpPr>
        <p:grpSpPr>
          <a:xfrm>
            <a:off x="1620000" y="4044318"/>
            <a:ext cx="16884000" cy="3980764"/>
            <a:chOff x="2147318" y="4044318"/>
            <a:chExt cx="16239640" cy="3980764"/>
          </a:xfrm>
        </p:grpSpPr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0B90F4C0-CB3F-152E-56E0-50C13784E984}"/>
                </a:ext>
              </a:extLst>
            </p:cNvPr>
            <p:cNvSpPr/>
            <p:nvPr/>
          </p:nvSpPr>
          <p:spPr>
            <a:xfrm>
              <a:off x="2147318" y="4044318"/>
              <a:ext cx="16239640" cy="8040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F1E3AAF0-F46B-BB00-7287-BA9A62EFCEC4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5103215"/>
              <a:ext cx="16239640" cy="8040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6D48BE8B-A1EA-A6B9-33DE-E023BF0CB1D0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6162112"/>
              <a:ext cx="16239640" cy="8040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DBC8B18F-45DD-3CF3-EE9E-71E45DBC3868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7221009"/>
              <a:ext cx="16239640" cy="804073"/>
            </a:xfrm>
            <a:prstGeom prst="round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sp>
        <p:nvSpPr>
          <p:cNvPr id="131" name="Table Placeholder 130">
            <a:extLst>
              <a:ext uri="{FF2B5EF4-FFF2-40B4-BE49-F238E27FC236}">
                <a16:creationId xmlns:a16="http://schemas.microsoft.com/office/drawing/2014/main" id="{31C3CC61-F550-8DE1-1297-9D77B4878EA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044446" y="4044950"/>
            <a:ext cx="13310229" cy="3979863"/>
          </a:xfrm>
        </p:spPr>
        <p:txBody>
          <a:bodyPr/>
          <a:lstStyle/>
          <a:p>
            <a:endParaRPr lang="en-OM" dirty="0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69F2B38F-B905-7C51-9E26-FE8C102C5B79}"/>
              </a:ext>
            </a:extLst>
          </p:cNvPr>
          <p:cNvSpPr/>
          <p:nvPr userDrawn="1"/>
        </p:nvSpPr>
        <p:spPr>
          <a:xfrm>
            <a:off x="4986993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460A58FA-CC95-E16C-066C-E6A9BB537A54}"/>
              </a:ext>
            </a:extLst>
          </p:cNvPr>
          <p:cNvSpPr/>
          <p:nvPr userDrawn="1"/>
        </p:nvSpPr>
        <p:spPr>
          <a:xfrm>
            <a:off x="13082195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AF49F347-69F2-3DB6-E80F-3B02208C3E5E}"/>
              </a:ext>
            </a:extLst>
          </p:cNvPr>
          <p:cNvSpPr/>
          <p:nvPr userDrawn="1"/>
        </p:nvSpPr>
        <p:spPr>
          <a:xfrm>
            <a:off x="15788073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140" name="Footer Placeholder 4">
            <a:extLst>
              <a:ext uri="{FF2B5EF4-FFF2-40B4-BE49-F238E27FC236}">
                <a16:creationId xmlns:a16="http://schemas.microsoft.com/office/drawing/2014/main" id="{5E190333-68C5-6DA4-5287-B2BA96A5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51FD4E6-260F-6FA4-15A3-F9E62EFBEF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143" y="1504652"/>
            <a:ext cx="7304507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766EFFA8-6A3E-C3A6-7168-31BC100F3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33870" y="2258715"/>
            <a:ext cx="71513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2026 – Business Unit Wise</a:t>
            </a:r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B3A1F483-9807-5460-2360-9DDEF6EE4D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0050" y="4036098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OM" sz="2800" dirty="0">
                <a:solidFill>
                  <a:schemeClr val="accent5"/>
                </a:solidFill>
                <a:latin typeface="+mj-lt"/>
              </a:rPr>
              <a:t>Voulme Tons</a:t>
            </a:r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5B0EAB90-E7C3-28C9-2CC8-5B6BB5E71E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0050" y="5094329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OM" sz="2800" dirty="0">
                <a:solidFill>
                  <a:schemeClr val="accent5"/>
                </a:solidFill>
                <a:latin typeface="+mj-lt"/>
              </a:rPr>
              <a:t>CM MEuro</a:t>
            </a:r>
          </a:p>
        </p:txBody>
      </p:sp>
      <p:sp>
        <p:nvSpPr>
          <p:cNvPr id="33" name="Text Placeholder 34">
            <a:extLst>
              <a:ext uri="{FF2B5EF4-FFF2-40B4-BE49-F238E27FC236}">
                <a16:creationId xmlns:a16="http://schemas.microsoft.com/office/drawing/2014/main" id="{0DDF2D98-FFB3-CA41-B450-C5FFF79BEA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70050" y="6154202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OM" sz="2800" dirty="0">
                <a:solidFill>
                  <a:schemeClr val="accent5"/>
                </a:solidFill>
                <a:latin typeface="+mj-lt"/>
              </a:rPr>
              <a:t>CM%</a:t>
            </a:r>
          </a:p>
        </p:txBody>
      </p:sp>
      <p:sp>
        <p:nvSpPr>
          <p:cNvPr id="34" name="Text Placeholder 34">
            <a:extLst>
              <a:ext uri="{FF2B5EF4-FFF2-40B4-BE49-F238E27FC236}">
                <a16:creationId xmlns:a16="http://schemas.microsoft.com/office/drawing/2014/main" id="{AE8109F5-A3BE-24AE-C9FD-B49D6A24D0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70050" y="7214075"/>
            <a:ext cx="3200400" cy="8028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OM" sz="2800" dirty="0">
                <a:solidFill>
                  <a:schemeClr val="accent5"/>
                </a:solidFill>
                <a:latin typeface="+mj-lt"/>
              </a:rPr>
              <a:t>Adj. EBITDA MEuro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31A82B3-C0C7-41D8-60A6-732CD20096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0101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20E79390-712F-E071-7449-1D16BD1467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1390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E7F0F771-2253-00B7-ED1E-A75E382240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82679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7D2453DB-A38C-805B-FC05-1E673D1CD8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83968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E58854FC-3BBE-7709-C9DD-3C7EEE5840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885258" y="3200729"/>
            <a:ext cx="2520000" cy="612000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txBody>
          <a:bodyPr anchor="ctr"/>
          <a:lstStyle>
            <a:lvl1pPr marL="19050" indent="-19050" algn="ctr"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BD2464B4-CBDB-75C3-DC9A-DF4AF8EA31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41237" y="8917518"/>
            <a:ext cx="13200126" cy="57706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US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F6E4331A-CC46-71DD-1B1F-C4915A341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C0A2BB8-340E-898B-B1B3-764863E436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4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4A1CF3B-FCA6-700C-32C7-4DD0D15B046C}"/>
              </a:ext>
            </a:extLst>
          </p:cNvPr>
          <p:cNvSpPr/>
          <p:nvPr userDrawn="1"/>
        </p:nvSpPr>
        <p:spPr>
          <a:xfrm>
            <a:off x="10661650" y="3155311"/>
            <a:ext cx="76200" cy="4984864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25400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F1CAA87-23EE-F003-87F2-81588A03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CCDF874-E734-40A5-DC91-F70B5D29932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61424188"/>
              </p:ext>
            </p:extLst>
          </p:nvPr>
        </p:nvGraphicFramePr>
        <p:xfrm>
          <a:off x="10864580" y="3151384"/>
          <a:ext cx="7629470" cy="493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54266AB0-DB96-F48E-1EDB-1C1D344CF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7222800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F547279A-27CD-E54E-0D78-489DC6721B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0777" y="2363080"/>
            <a:ext cx="61607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H12026 Vs H1 2025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A3505EB5-DA33-9756-BE1C-52761CE5F8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18863" y="8917518"/>
            <a:ext cx="16622500" cy="525173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endParaRPr lang="en-US" dirty="0"/>
          </a:p>
        </p:txBody>
      </p:sp>
      <p:pic>
        <p:nvPicPr>
          <p:cNvPr id="16" name="Picture 15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86B25FA6-1F4C-078A-562C-5F1902CE61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3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Overview 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10F7D06-4D4F-1EDE-34F6-F08CB3198D9A}"/>
              </a:ext>
            </a:extLst>
          </p:cNvPr>
          <p:cNvGrpSpPr/>
          <p:nvPr userDrawn="1"/>
        </p:nvGrpSpPr>
        <p:grpSpPr>
          <a:xfrm>
            <a:off x="1620000" y="4044318"/>
            <a:ext cx="8648113" cy="3980764"/>
            <a:chOff x="2147318" y="4044318"/>
            <a:chExt cx="16239640" cy="3980764"/>
          </a:xfrm>
        </p:grpSpPr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0B90F4C0-CB3F-152E-56E0-50C13784E984}"/>
                </a:ext>
              </a:extLst>
            </p:cNvPr>
            <p:cNvSpPr/>
            <p:nvPr/>
          </p:nvSpPr>
          <p:spPr>
            <a:xfrm>
              <a:off x="2147318" y="4044318"/>
              <a:ext cx="16239640" cy="8040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F1E3AAF0-F46B-BB00-7287-BA9A62EFCEC4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5103215"/>
              <a:ext cx="16239640" cy="8040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6D48BE8B-A1EA-A6B9-33DE-E023BF0CB1D0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6162112"/>
              <a:ext cx="16239640" cy="8040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DBC8B18F-45DD-3CF3-EE9E-71E45DBC3868}"/>
                </a:ext>
              </a:extLst>
            </p:cNvPr>
            <p:cNvSpPr>
              <a:spLocks/>
            </p:cNvSpPr>
            <p:nvPr userDrawn="1"/>
          </p:nvSpPr>
          <p:spPr>
            <a:xfrm>
              <a:off x="2147318" y="7221009"/>
              <a:ext cx="16239640" cy="804073"/>
            </a:xfrm>
            <a:prstGeom prst="roundRect">
              <a:avLst/>
            </a:prstGeom>
            <a:solidFill>
              <a:schemeClr val="accent5">
                <a:lumMod val="10000"/>
                <a:lumOff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FFF240-4DA1-5008-0673-DC43539D8BD4}"/>
              </a:ext>
            </a:extLst>
          </p:cNvPr>
          <p:cNvSpPr/>
          <p:nvPr userDrawn="1"/>
        </p:nvSpPr>
        <p:spPr>
          <a:xfrm>
            <a:off x="1620000" y="9719717"/>
            <a:ext cx="16884000" cy="45719"/>
          </a:xfrm>
          <a:custGeom>
            <a:avLst/>
            <a:gdLst/>
            <a:ahLst/>
            <a:cxnLst/>
            <a:rect l="l" t="t" r="r" b="b"/>
            <a:pathLst>
              <a:path w="15998825">
                <a:moveTo>
                  <a:pt x="15998779" y="0"/>
                </a:moveTo>
                <a:lnTo>
                  <a:pt x="0" y="0"/>
                </a:lnTo>
              </a:path>
            </a:pathLst>
          </a:custGeom>
          <a:ln w="13957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3349FD-B3B2-4E5C-6985-F994933CAE4D}"/>
              </a:ext>
            </a:extLst>
          </p:cNvPr>
          <p:cNvGrpSpPr/>
          <p:nvPr userDrawn="1"/>
        </p:nvGrpSpPr>
        <p:grpSpPr>
          <a:xfrm>
            <a:off x="1620000" y="4044318"/>
            <a:ext cx="3199263" cy="3980764"/>
            <a:chOff x="-1927656" y="4044318"/>
            <a:chExt cx="2918188" cy="3980764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AA75B40-A66E-1A0F-6067-FFE18250D46E}"/>
                </a:ext>
              </a:extLst>
            </p:cNvPr>
            <p:cNvSpPr/>
            <p:nvPr/>
          </p:nvSpPr>
          <p:spPr>
            <a:xfrm>
              <a:off x="-1927656" y="4044318"/>
              <a:ext cx="2918188" cy="80407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  <a:latin typeface="+mj-lt"/>
                </a:rPr>
                <a:t>Click to edit</a:t>
              </a:r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FF66397-CC4E-AB33-D3E3-BBBC1FB0FE6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927656" y="5103215"/>
              <a:ext cx="2918188" cy="80407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  <a:latin typeface="+mj-lt"/>
                </a:rPr>
                <a:t>Click to edit</a:t>
              </a:r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77DB71D9-4D63-DBFE-35C9-00414E833B1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927656" y="6162112"/>
              <a:ext cx="2918188" cy="80407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  <a:latin typeface="+mj-lt"/>
                </a:rPr>
                <a:t>Click to edit</a:t>
              </a:r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EA33A32-1B95-1D7A-7744-EAA01327C88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927656" y="7221009"/>
              <a:ext cx="2918188" cy="80407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/>
                  </a:solidFill>
                  <a:latin typeface="+mj-lt"/>
                </a:rPr>
                <a:t>Click to edit</a:t>
              </a:r>
              <a:endParaRPr lang="en-OM" sz="28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5CD3BE71-BA0A-1E16-F843-BCF2596C24DA}"/>
              </a:ext>
            </a:extLst>
          </p:cNvPr>
          <p:cNvSpPr/>
          <p:nvPr/>
        </p:nvSpPr>
        <p:spPr>
          <a:xfrm>
            <a:off x="5044446" y="3209633"/>
            <a:ext cx="2527969" cy="616242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Click to edit</a:t>
            </a:r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8D7A07E9-E5AA-4F94-B2BC-EF5D6CBDE1DD}"/>
              </a:ext>
            </a:extLst>
          </p:cNvPr>
          <p:cNvSpPr/>
          <p:nvPr userDrawn="1"/>
        </p:nvSpPr>
        <p:spPr>
          <a:xfrm>
            <a:off x="7740144" y="3209633"/>
            <a:ext cx="2527969" cy="616242"/>
          </a:xfrm>
          <a:prstGeom prst="round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Click to edit</a:t>
            </a:r>
            <a:endParaRPr lang="en-OM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8" name="Text Placeholder 33">
            <a:extLst>
              <a:ext uri="{FF2B5EF4-FFF2-40B4-BE49-F238E27FC236}">
                <a16:creationId xmlns:a16="http://schemas.microsoft.com/office/drawing/2014/main" id="{09DF651A-F299-B850-1B10-6DAE8E9144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20000" y="8856831"/>
            <a:ext cx="16884000" cy="663868"/>
          </a:xfrm>
          <a:prstGeom prst="roundRect">
            <a:avLst>
              <a:gd name="adj" fmla="val 19541"/>
            </a:avLst>
          </a:prstGeom>
          <a:solidFill>
            <a:schemeClr val="bg2"/>
          </a:solidFill>
        </p:spPr>
        <p:txBody>
          <a:bodyPr anchor="ctr"/>
          <a:lstStyle>
            <a:lvl1pPr>
              <a:buNone/>
              <a:defRPr sz="2400"/>
            </a:lvl1pPr>
          </a:lstStyle>
          <a:p>
            <a:pPr algn="ctr"/>
            <a:endParaRPr lang="en-OM" dirty="0"/>
          </a:p>
        </p:txBody>
      </p:sp>
      <p:sp>
        <p:nvSpPr>
          <p:cNvPr id="131" name="Table Placeholder 130">
            <a:extLst>
              <a:ext uri="{FF2B5EF4-FFF2-40B4-BE49-F238E27FC236}">
                <a16:creationId xmlns:a16="http://schemas.microsoft.com/office/drawing/2014/main" id="{31C3CC61-F550-8DE1-1297-9D77B4878EA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044446" y="4044950"/>
            <a:ext cx="5223667" cy="3979863"/>
          </a:xfrm>
        </p:spPr>
        <p:txBody>
          <a:bodyPr/>
          <a:lstStyle/>
          <a:p>
            <a:endParaRPr lang="en-OM" dirty="0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69F2B38F-B905-7C51-9E26-FE8C102C5B79}"/>
              </a:ext>
            </a:extLst>
          </p:cNvPr>
          <p:cNvSpPr/>
          <p:nvPr userDrawn="1"/>
        </p:nvSpPr>
        <p:spPr>
          <a:xfrm>
            <a:off x="4986993" y="3155310"/>
            <a:ext cx="2626658" cy="5476381"/>
          </a:xfrm>
          <a:prstGeom prst="roundRect">
            <a:avLst>
              <a:gd name="adj" fmla="val 4610"/>
            </a:avLst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4A1CF3B-FCA6-700C-32C7-4DD0D15B046C}"/>
              </a:ext>
            </a:extLst>
          </p:cNvPr>
          <p:cNvSpPr/>
          <p:nvPr userDrawn="1"/>
        </p:nvSpPr>
        <p:spPr>
          <a:xfrm>
            <a:off x="10661650" y="3155311"/>
            <a:ext cx="76200" cy="4984864"/>
          </a:xfrm>
          <a:custGeom>
            <a:avLst/>
            <a:gdLst/>
            <a:ahLst/>
            <a:cxnLst/>
            <a:rect l="l" t="t" r="r" b="b"/>
            <a:pathLst>
              <a:path h="5828665">
                <a:moveTo>
                  <a:pt x="0" y="0"/>
                </a:moveTo>
                <a:lnTo>
                  <a:pt x="0" y="5828450"/>
                </a:lnTo>
              </a:path>
            </a:pathLst>
          </a:custGeom>
          <a:ln w="25400">
            <a:solidFill>
              <a:srgbClr val="A4A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hart Placeholder 148">
            <a:extLst>
              <a:ext uri="{FF2B5EF4-FFF2-40B4-BE49-F238E27FC236}">
                <a16:creationId xmlns:a16="http://schemas.microsoft.com/office/drawing/2014/main" id="{B3D86974-BCAC-056B-71DE-7B796C4764F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980644" y="3155310"/>
            <a:ext cx="7529606" cy="4861565"/>
          </a:xfrm>
        </p:spPr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F1CAA87-23EE-F003-87F2-81588A03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FBAFD923-B514-BC4E-C1DD-4B9462D62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7832400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Financial</a:t>
            </a:r>
            <a:r>
              <a:rPr lang="en-US" spc="-114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DBB122AA-944E-AD1D-82E0-99D7BC04F1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777" y="2363080"/>
            <a:ext cx="61607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H12026 Vs H1 2025</a:t>
            </a:r>
          </a:p>
        </p:txBody>
      </p:sp>
      <p:pic>
        <p:nvPicPr>
          <p:cNvPr id="9" name="Picture 8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09CAE840-ADF4-A7FD-8FFC-39F7F1915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40814F-883C-C0AC-4DE9-7C5C7AC2B0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7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 Templa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FA7CE424-35C0-8C34-5802-CB01D0A36A4E}"/>
              </a:ext>
            </a:extLst>
          </p:cNvPr>
          <p:cNvSpPr/>
          <p:nvPr userDrawn="1"/>
        </p:nvSpPr>
        <p:spPr>
          <a:xfrm>
            <a:off x="0" y="1270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A3078BB-B2D6-032C-310B-DE262F787C9A}"/>
              </a:ext>
            </a:extLst>
          </p:cNvPr>
          <p:cNvSpPr txBox="1"/>
          <p:nvPr userDrawn="1"/>
        </p:nvSpPr>
        <p:spPr>
          <a:xfrm>
            <a:off x="-5245980" y="5147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OM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6853C3-55EB-BD48-D102-62033FF60F33}"/>
              </a:ext>
            </a:extLst>
          </p:cNvPr>
          <p:cNvGrpSpPr/>
          <p:nvPr userDrawn="1"/>
        </p:nvGrpSpPr>
        <p:grpSpPr>
          <a:xfrm>
            <a:off x="8401365" y="1006475"/>
            <a:ext cx="10566085" cy="5344079"/>
            <a:chOff x="8544599" y="1311275"/>
            <a:chExt cx="10566085" cy="5344079"/>
          </a:xfrm>
        </p:grpSpPr>
        <p:pic>
          <p:nvPicPr>
            <p:cNvPr id="10" name="Picture 9" descr="A map of the world&#10;&#10;AI-generated content may be incorrect.">
              <a:extLst>
                <a:ext uri="{FF2B5EF4-FFF2-40B4-BE49-F238E27FC236}">
                  <a16:creationId xmlns:a16="http://schemas.microsoft.com/office/drawing/2014/main" id="{B59DDF36-FDCF-1C67-B265-1D49D6E6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08" t="-3949" r="2" b="-1720"/>
            <a:stretch>
              <a:fillRect/>
            </a:stretch>
          </p:blipFill>
          <p:spPr>
            <a:xfrm>
              <a:off x="8544599" y="1311275"/>
              <a:ext cx="10566085" cy="5344079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27AC11-9D1D-BE4D-454C-07BC8F28CC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4050" y="3064601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651EEF-02F4-D108-18D8-9B0ADB4C6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67242" y="2378075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DCC321-28A5-2093-9503-D3C464737F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87102" y="3424579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76A72E-8C8E-E0AD-883D-D02EE48F1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86050" y="3621045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9AA0AF-EDA7-BEF7-951F-FDF75171E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13211" y="3640309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B0243-F807-073D-A8F4-AFD3FF32A7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75363" y="3013478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6F5C14-D899-A986-5580-237FE0605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75364" y="3013818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6ED37E-4985-D404-5A4E-C39F39CE9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87711" y="3681584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0DCBDC-FA78-187D-EC25-6EB972D3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95636" y="3570459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B94E0B-C653-5E4D-29A0-E694F16DE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36801" y="3659306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CD7C4CF-DBA7-D57E-D1CB-44718A4767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90826" y="3694231"/>
              <a:ext cx="88847" cy="888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</p:grp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68A30CF1-5B53-40E5-943F-DB4B564E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5122DFCC-1B4D-2456-CA82-047014997C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6458433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MEART in Motion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265C4C6D-089C-4226-C85F-B91E6CF190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10777" y="2363080"/>
            <a:ext cx="6160780" cy="632238"/>
          </a:xfrm>
        </p:spPr>
        <p:txBody>
          <a:bodyPr/>
          <a:lstStyle>
            <a:lvl1pPr marL="19050" indent="-19050">
              <a:buNone/>
              <a:tabLst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MP H12026 Vs H1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2E308D-90E3-2FFA-F135-90F6F9295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28075" y="7050506"/>
            <a:ext cx="4060825" cy="2057400"/>
          </a:xfrm>
        </p:spPr>
        <p:txBody>
          <a:bodyPr/>
          <a:lstStyle>
            <a:lvl1pPr marL="23813" indent="-23813">
              <a:buNone/>
              <a:tabLst/>
              <a:defRPr sz="3600" i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US" spc="-35" dirty="0">
                <a:solidFill>
                  <a:srgbClr val="88C900"/>
                </a:solidFill>
                <a:cs typeface="Futura PT Book"/>
              </a:rPr>
              <a:t>From</a:t>
            </a:r>
            <a:r>
              <a:rPr lang="en-US" spc="-195" dirty="0">
                <a:solidFill>
                  <a:srgbClr val="88C900"/>
                </a:solidFill>
                <a:cs typeface="Futura PT Book"/>
              </a:rPr>
              <a:t> </a:t>
            </a:r>
            <a:r>
              <a:rPr lang="en-US" spc="-10" dirty="0">
                <a:solidFill>
                  <a:srgbClr val="88C900"/>
                </a:solidFill>
                <a:cs typeface="Futura PT Book"/>
              </a:rPr>
              <a:t>navigating </a:t>
            </a:r>
            <a:r>
              <a:rPr lang="en-US" dirty="0">
                <a:solidFill>
                  <a:srgbClr val="88C900"/>
                </a:solidFill>
                <a:cs typeface="Futura PT Book"/>
              </a:rPr>
              <a:t>complexity</a:t>
            </a:r>
            <a:r>
              <a:rPr lang="en-US" spc="-60" dirty="0">
                <a:solidFill>
                  <a:srgbClr val="88C900"/>
                </a:solidFill>
                <a:cs typeface="Futura PT Book"/>
              </a:rPr>
              <a:t> </a:t>
            </a:r>
            <a:r>
              <a:rPr lang="en-US" spc="-25" dirty="0">
                <a:solidFill>
                  <a:srgbClr val="88C900"/>
                </a:solidFill>
                <a:cs typeface="Futura PT Book"/>
              </a:rPr>
              <a:t>to </a:t>
            </a:r>
            <a:r>
              <a:rPr lang="en-US" dirty="0">
                <a:solidFill>
                  <a:srgbClr val="88C900"/>
                </a:solidFill>
                <a:cs typeface="Futura PT Book"/>
              </a:rPr>
              <a:t>delivering</a:t>
            </a:r>
            <a:r>
              <a:rPr lang="en-US" spc="-5" dirty="0">
                <a:solidFill>
                  <a:srgbClr val="88C900"/>
                </a:solidFill>
                <a:cs typeface="Futura PT Book"/>
              </a:rPr>
              <a:t> </a:t>
            </a:r>
            <a:r>
              <a:rPr lang="en-US" spc="-10" dirty="0">
                <a:solidFill>
                  <a:srgbClr val="88C900"/>
                </a:solidFill>
                <a:cs typeface="Futura PT Book"/>
              </a:rPr>
              <a:t>impact.</a:t>
            </a:r>
            <a:endParaRPr lang="en-US" dirty="0">
              <a:cs typeface="Futura PT Book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930ACF-9701-F475-5AD5-C7C6F39787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94910" y="3216275"/>
            <a:ext cx="4397375" cy="1273175"/>
          </a:xfrm>
          <a:solidFill>
            <a:schemeClr val="accent1">
              <a:alpha val="50000"/>
            </a:schemeClr>
          </a:solidFill>
        </p:spPr>
        <p:txBody>
          <a:bodyPr anchor="ctr"/>
          <a:lstStyle>
            <a:lvl1pPr marL="23813" indent="-23813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71A75B-68EA-37ED-7E76-7EB26CC284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94799" y="4504198"/>
            <a:ext cx="4395600" cy="5137200"/>
          </a:xfrm>
          <a:solidFill>
            <a:schemeClr val="accent1">
              <a:alpha val="10000"/>
            </a:schemeClr>
          </a:solidFill>
        </p:spPr>
        <p:txBody>
          <a:bodyPr/>
          <a:lstStyle>
            <a:lvl1pPr marL="23813" indent="-23813"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15900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E33C7B1-A872-8794-7A57-0D0864896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0162" y="3216275"/>
            <a:ext cx="4397375" cy="1273175"/>
          </a:xfr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23813" indent="-23813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defTabSz="914400">
              <a:lnSpc>
                <a:spcPts val="4320"/>
              </a:lnSpc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F21264E-8629-2B07-214E-1B0B1D3AF6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0051" y="4504198"/>
            <a:ext cx="4395600" cy="5137200"/>
          </a:xfrm>
          <a:solidFill>
            <a:schemeClr val="accent2">
              <a:alpha val="10000"/>
            </a:schemeClr>
          </a:solidFill>
        </p:spPr>
        <p:txBody>
          <a:bodyPr/>
          <a:lstStyle>
            <a:lvl1pPr marL="23813" indent="-23813"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15900" indent="-21590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4BC01AA7-1305-55E7-5B56-71D3C6614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048" y="10455275"/>
            <a:ext cx="1646963" cy="621455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FD1BB75-37B5-41AD-B2AF-D6E80FEF68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8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F1A4287-E23C-BDF3-8741-8E7B3A02E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6162214-C22D-8D51-8227-E6886B15E2C3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0941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E7AE42A-3F3D-D6FF-C4CC-7D3123DF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476A3A92-8204-B522-4ED6-ADDC7AA2749A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0D6FF2F-6E50-2407-62BB-0480E0C839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5808" y="1465922"/>
            <a:ext cx="8967242" cy="8377200"/>
          </a:xfrm>
          <a:solidFill>
            <a:schemeClr val="accent1">
              <a:alpha val="85000"/>
            </a:schemeClr>
          </a:solidFill>
        </p:spPr>
        <p:txBody>
          <a:bodyPr wrap="square" lIns="540000" tIns="3816000">
            <a:no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2700" marR="5080" lvl="0" indent="0" algn="l" defTabSz="914400" rtl="0" eaLnBrk="1" fontAlgn="auto" latinLnBrk="0" hangingPunct="1">
              <a:lnSpc>
                <a:spcPct val="101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Lorem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ipsum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dolor</a:t>
            </a:r>
            <a:r>
              <a:rPr kumimoji="0" lang="en-US" sz="3600" b="0" i="0" u="none" strike="noStrike" kern="1200" cap="none" spc="4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sit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600" b="0" i="0" u="none" strike="noStrike" kern="1200" cap="none" spc="4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consectetuer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adipiscing</a:t>
            </a:r>
            <a:r>
              <a:rPr kumimoji="0" lang="en-US" sz="3600" b="0" i="0" u="none" strike="noStrike" kern="1200" cap="none" spc="6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,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sed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diam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nonummy</a:t>
            </a:r>
            <a:r>
              <a:rPr kumimoji="0" lang="en-US" sz="3600" b="0" i="0" u="none" strike="noStrike" kern="1200" cap="none" spc="75" normalizeH="0" baseline="0" noProof="0" dirty="0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 </a:t>
            </a:r>
            <a:r>
              <a:rPr kumimoji="0" lang="en-US" sz="3600" b="0" i="0" u="none" strike="noStrike" kern="1200" cap="none" spc="-20" normalizeH="0" baseline="0" noProof="0" dirty="0" err="1">
                <a:ln>
                  <a:noFill/>
                </a:ln>
                <a:solidFill>
                  <a:srgbClr val="004047"/>
                </a:solidFill>
                <a:effectLst/>
                <a:uLnTx/>
                <a:uFillTx/>
                <a:latin typeface="Futura PT Medium"/>
                <a:ea typeface="+mn-ea"/>
                <a:cs typeface="Futura PT Medium"/>
              </a:rPr>
              <a:t>nibh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Medium"/>
              <a:ea typeface="+mn-ea"/>
              <a:cs typeface="Futura PT Medium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A4121F-8A99-6A09-C35C-2D65F07DE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453" y="1881092"/>
            <a:ext cx="6050833" cy="2338455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03</a:t>
            </a:r>
            <a:endParaRPr lang="en-OM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65432D2-333E-5C3C-92D9-39F5BD1F2B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51025" y="8474075"/>
            <a:ext cx="86582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bg1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B8D3D806-47C3-0CCC-3CD3-EEEF55691A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1025" y="9095553"/>
            <a:ext cx="7667625" cy="428066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2" name="Picture 1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B527C87A-6DF7-2F69-1B12-B42368237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328" y="1465517"/>
            <a:ext cx="2822322" cy="106495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FDC17B-BF75-F064-5641-EA0B869183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65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881F4BF8-44D1-57E2-C15B-1FEBEB6ED4CF}"/>
              </a:ext>
            </a:extLst>
          </p:cNvPr>
          <p:cNvSpPr/>
          <p:nvPr userDrawn="1"/>
        </p:nvSpPr>
        <p:spPr>
          <a:xfrm>
            <a:off x="0" y="1269"/>
            <a:ext cx="20104100" cy="11308080"/>
          </a:xfrm>
          <a:custGeom>
            <a:avLst/>
            <a:gdLst/>
            <a:ahLst/>
            <a:cxnLst/>
            <a:rect l="l" t="t" r="r" b="b"/>
            <a:pathLst>
              <a:path w="20104100" h="11308080">
                <a:moveTo>
                  <a:pt x="20104100" y="1046619"/>
                </a:moveTo>
                <a:lnTo>
                  <a:pt x="19057011" y="1046619"/>
                </a:lnTo>
                <a:lnTo>
                  <a:pt x="19057011" y="10261003"/>
                </a:lnTo>
                <a:lnTo>
                  <a:pt x="20104100" y="10261003"/>
                </a:lnTo>
                <a:lnTo>
                  <a:pt x="20104100" y="1046619"/>
                </a:lnTo>
                <a:close/>
              </a:path>
              <a:path w="20104100" h="11308080">
                <a:moveTo>
                  <a:pt x="20104100" y="0"/>
                </a:moveTo>
                <a:lnTo>
                  <a:pt x="0" y="0"/>
                </a:lnTo>
                <a:lnTo>
                  <a:pt x="0" y="1046480"/>
                </a:lnTo>
                <a:lnTo>
                  <a:pt x="0" y="10261600"/>
                </a:lnTo>
                <a:lnTo>
                  <a:pt x="0" y="11308080"/>
                </a:lnTo>
                <a:lnTo>
                  <a:pt x="20104100" y="11308080"/>
                </a:lnTo>
                <a:lnTo>
                  <a:pt x="20104100" y="10261600"/>
                </a:lnTo>
                <a:lnTo>
                  <a:pt x="1047076" y="10261600"/>
                </a:lnTo>
                <a:lnTo>
                  <a:pt x="1047076" y="1046480"/>
                </a:lnTo>
                <a:lnTo>
                  <a:pt x="20104100" y="1046480"/>
                </a:lnTo>
                <a:lnTo>
                  <a:pt x="20104100" y="0"/>
                </a:lnTo>
                <a:close/>
              </a:path>
            </a:pathLst>
          </a:custGeom>
          <a:solidFill>
            <a:srgbClr val="EFEFE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C8B66D-E55E-7A8D-BE90-C58BD38E73A7}"/>
              </a:ext>
            </a:extLst>
          </p:cNvPr>
          <p:cNvGrpSpPr/>
          <p:nvPr userDrawn="1"/>
        </p:nvGrpSpPr>
        <p:grpSpPr>
          <a:xfrm>
            <a:off x="17419377" y="10455275"/>
            <a:ext cx="1624273" cy="612139"/>
            <a:chOff x="17487448" y="217668"/>
            <a:chExt cx="1624273" cy="612139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C181D8D2-621E-CFF3-6B69-F0AD5029984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87448" y="217668"/>
              <a:ext cx="617488" cy="61213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1C53ED5-4B3E-0C5F-034F-8A6D90E9A1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1576" y="356871"/>
              <a:ext cx="940145" cy="333348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CCA15B-D94B-CBB7-4C50-7A73FFC3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6B5A9A9-9A42-C487-30B5-B97DDE7C01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A7C725A-9867-BB48-EE6F-DD2BC7D7C9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6458433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Blank Slide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406887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C8B66D-E55E-7A8D-BE90-C58BD38E73A7}"/>
              </a:ext>
            </a:extLst>
          </p:cNvPr>
          <p:cNvGrpSpPr/>
          <p:nvPr userDrawn="1"/>
        </p:nvGrpSpPr>
        <p:grpSpPr>
          <a:xfrm>
            <a:off x="17419377" y="10455275"/>
            <a:ext cx="1624273" cy="612139"/>
            <a:chOff x="17487448" y="217668"/>
            <a:chExt cx="1624273" cy="612139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C181D8D2-621E-CFF3-6B69-F0AD5029984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87448" y="217668"/>
              <a:ext cx="617488" cy="61213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1C53ED5-4B3E-0C5F-034F-8A6D90E9A1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1576" y="356871"/>
              <a:ext cx="940145" cy="333348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CCA15B-D94B-CBB7-4C50-7A73FFC3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6B5A9A9-9A42-C487-30B5-B97DDE7C01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A7C725A-9867-BB48-EE6F-DD2BC7D7C9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050" y="1609017"/>
            <a:ext cx="6458433" cy="759194"/>
          </a:xfrm>
        </p:spPr>
        <p:txBody>
          <a:bodyPr lIns="0" tIns="0" rIns="0" bIns="0"/>
          <a:lstStyle>
            <a:lvl1pPr marL="12700" indent="-12700">
              <a:buNone/>
              <a:tabLst/>
              <a:defRPr sz="6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Empty Slide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829457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9">
            <a:extLst>
              <a:ext uri="{FF2B5EF4-FFF2-40B4-BE49-F238E27FC236}">
                <a16:creationId xmlns:a16="http://schemas.microsoft.com/office/drawing/2014/main" id="{F13EAB56-926A-2426-FBCC-60BEAC240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17435" r="5164" b="3059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Subtitle 16">
            <a:extLst>
              <a:ext uri="{FF2B5EF4-FFF2-40B4-BE49-F238E27FC236}">
                <a16:creationId xmlns:a16="http://schemas.microsoft.com/office/drawing/2014/main" id="{E4BA4EC6-3E9A-8624-F350-96F0C7AE62B3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047088" y="1045818"/>
            <a:ext cx="9214485" cy="9211136"/>
          </a:xfrm>
          <a:solidFill>
            <a:schemeClr val="accent1">
              <a:alpha val="85000"/>
            </a:schemeClr>
          </a:solidFill>
        </p:spPr>
        <p:txBody>
          <a:bodyPr lIns="1260000" tIns="6983999" rIns="90000"/>
          <a:lstStyle>
            <a:lvl1pPr>
              <a:buNone/>
              <a:defRPr sz="96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Thank</a:t>
            </a:r>
            <a:r>
              <a:rPr lang="en-US" spc="-240" dirty="0">
                <a:solidFill>
                  <a:srgbClr val="FFFFFF"/>
                </a:solidFill>
              </a:rPr>
              <a:t> </a:t>
            </a:r>
            <a:r>
              <a:rPr lang="en-US" spc="-65" dirty="0">
                <a:solidFill>
                  <a:srgbClr val="FFFFFF"/>
                </a:solidFill>
              </a:rPr>
              <a:t>You!</a:t>
            </a:r>
            <a:endParaRPr lang="en-OM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651B9CB-E570-5D34-3297-467A65748B2F}"/>
              </a:ext>
            </a:extLst>
          </p:cNvPr>
          <p:cNvSpPr/>
          <p:nvPr userDrawn="1"/>
        </p:nvSpPr>
        <p:spPr>
          <a:xfrm>
            <a:off x="0" y="0"/>
            <a:ext cx="20104100" cy="11310620"/>
          </a:xfrm>
          <a:custGeom>
            <a:avLst/>
            <a:gdLst/>
            <a:ahLst/>
            <a:cxnLst/>
            <a:rect l="l" t="t" r="r" b="b"/>
            <a:pathLst>
              <a:path w="20104100" h="11310620">
                <a:moveTo>
                  <a:pt x="20104099" y="11310535"/>
                </a:moveTo>
                <a:lnTo>
                  <a:pt x="0" y="11310535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10535"/>
                </a:lnTo>
                <a:close/>
              </a:path>
            </a:pathLst>
          </a:custGeom>
          <a:ln w="21182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47B379-7522-F53C-81A3-B0D0812E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6" name="Picture 5" descr="A logo with white text&#10;&#10;AI-generated content may be incorrect.">
            <a:extLst>
              <a:ext uri="{FF2B5EF4-FFF2-40B4-BE49-F238E27FC236}">
                <a16:creationId xmlns:a16="http://schemas.microsoft.com/office/drawing/2014/main" id="{0719E018-5CEB-300E-C9D0-B37DD6F30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38" y="2247788"/>
            <a:ext cx="4926550" cy="186015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9E6E90F-4975-B98C-083C-7EBE69708A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9BEED11-D5A4-E0DE-1C8C-63F1B8E6FD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32" name="Subtitle 16">
            <a:extLst>
              <a:ext uri="{FF2B5EF4-FFF2-40B4-BE49-F238E27FC236}">
                <a16:creationId xmlns:a16="http://schemas.microsoft.com/office/drawing/2014/main" id="{F99D0EF5-D961-CCA4-CE5B-021CC0EE6BCC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047088" y="1041373"/>
            <a:ext cx="9214485" cy="9211136"/>
          </a:xfrm>
          <a:solidFill>
            <a:schemeClr val="accent1">
              <a:alpha val="85000"/>
            </a:schemeClr>
          </a:solidFill>
        </p:spPr>
        <p:txBody>
          <a:bodyPr lIns="1260000" tIns="6983999" rIns="90000"/>
          <a:lstStyle>
            <a:lvl1pPr>
              <a:buNone/>
              <a:defRPr sz="96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Thank</a:t>
            </a:r>
            <a:r>
              <a:rPr lang="en-US" spc="-240" dirty="0">
                <a:solidFill>
                  <a:srgbClr val="FFFFFF"/>
                </a:solidFill>
              </a:rPr>
              <a:t> </a:t>
            </a:r>
            <a:r>
              <a:rPr lang="en-US" spc="-65" dirty="0">
                <a:solidFill>
                  <a:srgbClr val="FFFFFF"/>
                </a:solidFill>
              </a:rPr>
              <a:t>You!</a:t>
            </a:r>
            <a:endParaRPr lang="en-OM" dirty="0"/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1FBD21EA-E598-6E67-BD5F-4C58B68F7BBC}"/>
              </a:ext>
            </a:extLst>
          </p:cNvPr>
          <p:cNvSpPr/>
          <p:nvPr userDrawn="1"/>
        </p:nvSpPr>
        <p:spPr>
          <a:xfrm>
            <a:off x="0" y="-4445"/>
            <a:ext cx="20104100" cy="11310620"/>
          </a:xfrm>
          <a:custGeom>
            <a:avLst/>
            <a:gdLst/>
            <a:ahLst/>
            <a:cxnLst/>
            <a:rect l="l" t="t" r="r" b="b"/>
            <a:pathLst>
              <a:path w="20104100" h="11310620">
                <a:moveTo>
                  <a:pt x="20104099" y="11310535"/>
                </a:moveTo>
                <a:lnTo>
                  <a:pt x="0" y="11310535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10535"/>
                </a:lnTo>
                <a:close/>
              </a:path>
            </a:pathLst>
          </a:custGeom>
          <a:ln w="21182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7">
            <a:extLst>
              <a:ext uri="{FF2B5EF4-FFF2-40B4-BE49-F238E27FC236}">
                <a16:creationId xmlns:a16="http://schemas.microsoft.com/office/drawing/2014/main" id="{3017C22B-6F9F-C2FE-D560-8FFE3291F458}"/>
              </a:ext>
            </a:extLst>
          </p:cNvPr>
          <p:cNvSpPr txBox="1"/>
          <p:nvPr userDrawn="1"/>
        </p:nvSpPr>
        <p:spPr>
          <a:xfrm>
            <a:off x="1047088" y="10571991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63795669-D994-1D82-D4F5-F927479A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77648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12D33662-4D51-59F4-E25C-4F92F8F5C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38" y="2247788"/>
            <a:ext cx="4926550" cy="186015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B77EA6E-1454-0808-69A3-1FCFA117B2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8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015CC42-4166-E68F-009A-3E67BAD00B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50" y="1082675"/>
            <a:ext cx="9525000" cy="8493786"/>
          </a:xfrm>
          <a:solidFill>
            <a:schemeClr val="accent1"/>
          </a:solidFill>
        </p:spPr>
        <p:txBody>
          <a:bodyPr wrap="square" lIns="576000" tIns="4284000" rIns="1548000">
            <a:noAutofit/>
          </a:bodyPr>
          <a:lstStyle>
            <a:lvl1pPr marL="12700" marR="5080" indent="0" algn="l" defTabSz="914400" rtl="0" eaLnBrk="1" fontAlgn="auto" latinLnBrk="0" hangingPunct="1">
              <a:lnSpc>
                <a:spcPts val="8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Cover </a:t>
            </a:r>
          </a:p>
          <a:p>
            <a:pPr lvl="0"/>
            <a:r>
              <a:rPr lang="en-US" dirty="0"/>
              <a:t>Template 04</a:t>
            </a:r>
            <a:endParaRPr lang="en-OM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E7AE42A-3F3D-D6FF-C4CC-7D3123DF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08A4F95-BE30-1EC7-A7C7-3F84C604A6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6225" y="8056658"/>
            <a:ext cx="88868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FE44EB4-642C-DE40-CC27-CE77C77B31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6225" y="8678136"/>
            <a:ext cx="7667625" cy="428066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5E0AFA8C-BA27-7CC7-290F-C96D7C2B0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A045E33-DFB9-B24E-EF19-CA3AEF366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4100" cy="11309350"/>
          </a:xfrm>
        </p:spPr>
        <p:txBody>
          <a:bodyPr/>
          <a:lstStyle/>
          <a:p>
            <a:endParaRPr lang="en-OM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B5C1E94-56B8-F8CD-90F2-34071F377B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50" y="1082675"/>
            <a:ext cx="9296400" cy="8493786"/>
          </a:xfrm>
          <a:solidFill>
            <a:schemeClr val="accent1"/>
          </a:solidFill>
        </p:spPr>
        <p:txBody>
          <a:bodyPr wrap="square" lIns="576000" tIns="4284000" rIns="1548000">
            <a:noAutofit/>
          </a:bodyPr>
          <a:lstStyle>
            <a:lvl1pPr marL="12700" marR="5080" indent="0" algn="l" defTabSz="914400" rtl="0" eaLnBrk="1" fontAlgn="auto" latinLnBrk="0" hangingPunct="1">
              <a:lnSpc>
                <a:spcPts val="8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Cover Template 04</a:t>
            </a:r>
            <a:endParaRPr lang="en-OM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E7AE42A-3F3D-D6FF-C4CC-7D3123DF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476A3A92-8204-B522-4ED6-ADDC7AA2749A}"/>
              </a:ext>
            </a:extLst>
          </p:cNvPr>
          <p:cNvSpPr txBox="1"/>
          <p:nvPr userDrawn="1"/>
        </p:nvSpPr>
        <p:spPr>
          <a:xfrm>
            <a:off x="1047088" y="10576436"/>
            <a:ext cx="1891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bg1"/>
                </a:solidFill>
                <a:latin typeface="Futura PT Medium"/>
                <a:cs typeface="Futura PT Medium"/>
              </a:rPr>
              <a:t>omancables.com</a:t>
            </a:r>
            <a:endParaRPr sz="2200" dirty="0">
              <a:solidFill>
                <a:schemeClr val="bg1"/>
              </a:solidFill>
              <a:latin typeface="Futura PT Medium"/>
              <a:cs typeface="Futura PT Medium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6C1949D-8444-06F1-605C-8886D155AB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6225" y="8056658"/>
            <a:ext cx="8582025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accent5"/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6BB3369-EDED-081F-028A-FFA48968EB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6225" y="8678136"/>
            <a:ext cx="7667625" cy="428066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EFE7C4D0-719A-2D0B-F343-69B609CA7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4" y="1645182"/>
            <a:ext cx="3808944" cy="143817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238CBF6-CF6C-4B50-57D1-B9FC5AEBD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>
            <a:spAutoFit/>
          </a:bodyPr>
          <a:lstStyle>
            <a:lvl1pPr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4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AE1AB2A8-8C54-E71F-5458-2AE0D42A7AE6}"/>
              </a:ext>
            </a:extLst>
          </p:cNvPr>
          <p:cNvSpPr/>
          <p:nvPr userDrawn="1"/>
        </p:nvSpPr>
        <p:spPr>
          <a:xfrm>
            <a:off x="-4531819" y="972996"/>
            <a:ext cx="9300034" cy="9300034"/>
          </a:xfrm>
          <a:prstGeom prst="ellipse">
            <a:avLst/>
          </a:prstGeom>
          <a:noFill/>
          <a:ln w="2159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EE52D099-E8CB-C414-F6E9-603E6C74C03C}"/>
              </a:ext>
            </a:extLst>
          </p:cNvPr>
          <p:cNvSpPr/>
          <p:nvPr userDrawn="1"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0" y="9214379"/>
                </a:moveTo>
                <a:lnTo>
                  <a:pt x="18009922" y="9214379"/>
                </a:lnTo>
                <a:lnTo>
                  <a:pt x="18009922" y="0"/>
                </a:lnTo>
                <a:lnTo>
                  <a:pt x="0" y="0"/>
                </a:lnTo>
                <a:lnTo>
                  <a:pt x="0" y="9214379"/>
                </a:lnTo>
                <a:close/>
              </a:path>
            </a:pathLst>
          </a:custGeom>
          <a:ln w="2169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B2A902-B8CA-688C-2C4E-137487DE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 anchor="ctr"/>
          <a:lstStyle/>
          <a:p>
            <a:endParaRPr lang="en-OM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197614-7811-30BE-BC98-F09DFB3207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3450" y="4401244"/>
            <a:ext cx="8229600" cy="2319418"/>
          </a:xfrm>
        </p:spPr>
        <p:txBody>
          <a:bodyPr wrap="square">
            <a:spAutoFit/>
          </a:bodyPr>
          <a:lstStyle>
            <a:lvl1pPr marL="17463" indent="-17463">
              <a:buNone/>
              <a:tabLst/>
              <a:defRPr sz="8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8000">
                <a:latin typeface="+mj-lt"/>
              </a:defRPr>
            </a:lvl2pPr>
            <a:lvl3pPr>
              <a:buNone/>
              <a:defRPr sz="8000">
                <a:latin typeface="+mj-lt"/>
              </a:defRPr>
            </a:lvl3pPr>
            <a:lvl4pPr>
              <a:buNone/>
              <a:defRPr sz="8000">
                <a:latin typeface="+mj-lt"/>
              </a:defRPr>
            </a:lvl4pPr>
            <a:lvl5pPr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Cover Template on White 05</a:t>
            </a:r>
            <a:endParaRPr lang="en-OM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61AC818-0E27-A1D8-AF9C-7506B40364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9939" y="6883059"/>
            <a:ext cx="9219911" cy="595932"/>
          </a:xfrm>
        </p:spPr>
        <p:txBody>
          <a:bodyPr wrap="square">
            <a:spAutoFit/>
          </a:bodyPr>
          <a:lstStyle>
            <a:lvl1pPr marL="20638" indent="-20638">
              <a:buNone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0638" indent="0">
              <a:buNone/>
              <a:tabLst/>
              <a:defRPr sz="2400">
                <a:solidFill>
                  <a:schemeClr val="accent5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PPT PRESENTATION TEMPLATE COVER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865B3EE-2CE8-9B68-41AC-E793FCF39E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9939" y="7504537"/>
            <a:ext cx="8353425" cy="428066"/>
          </a:xfrm>
        </p:spPr>
        <p:txBody>
          <a:bodyPr>
            <a:spAutoFit/>
          </a:bodyPr>
          <a:lstStyle>
            <a:lvl1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4 January 2025</a:t>
            </a:r>
            <a:endParaRPr lang="en-OM" dirty="0"/>
          </a:p>
        </p:txBody>
      </p:sp>
      <p:pic>
        <p:nvPicPr>
          <p:cNvPr id="8" name="Picture 7" descr="A logo with green and yellow circles&#10;&#10;AI-generated content may be incorrect.">
            <a:extLst>
              <a:ext uri="{FF2B5EF4-FFF2-40B4-BE49-F238E27FC236}">
                <a16:creationId xmlns:a16="http://schemas.microsoft.com/office/drawing/2014/main" id="{2FFA7EE5-34D9-FBDF-867C-EA75EA489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25" y="8483732"/>
            <a:ext cx="3636222" cy="137207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364A95EF-350B-B2FF-DFF1-29288FC8FE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089" y="10576436"/>
            <a:ext cx="2375562" cy="400110"/>
          </a:xfrm>
        </p:spPr>
        <p:txBody>
          <a:bodyPr wrap="square" lIns="0">
            <a:spAutoFit/>
          </a:bodyPr>
          <a:lstStyle>
            <a:lvl1pPr>
              <a:buNone/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omancables.com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4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BD9C83-B178-4DBE-F9B0-362803A44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1172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33694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61" r:id="rId2"/>
    <p:sldLayoutId id="2147483718" r:id="rId3"/>
    <p:sldLayoutId id="2147483762" r:id="rId4"/>
    <p:sldLayoutId id="2147483719" r:id="rId5"/>
    <p:sldLayoutId id="2147483763" r:id="rId6"/>
    <p:sldLayoutId id="2147483740" r:id="rId7"/>
    <p:sldLayoutId id="2147483764" r:id="rId8"/>
    <p:sldLayoutId id="2147483720" r:id="rId9"/>
    <p:sldLayoutId id="2147483765" r:id="rId10"/>
    <p:sldLayoutId id="2147483722" r:id="rId11"/>
    <p:sldLayoutId id="2147483766" r:id="rId12"/>
    <p:sldLayoutId id="2147483721" r:id="rId13"/>
    <p:sldLayoutId id="2147483767" r:id="rId14"/>
    <p:sldLayoutId id="2147483707" r:id="rId15"/>
    <p:sldLayoutId id="2147483768" r:id="rId16"/>
    <p:sldLayoutId id="2147483723" r:id="rId17"/>
    <p:sldLayoutId id="2147483769" r:id="rId18"/>
    <p:sldLayoutId id="2147483724" r:id="rId19"/>
    <p:sldLayoutId id="2147483770" r:id="rId20"/>
    <p:sldLayoutId id="2147483725" r:id="rId21"/>
    <p:sldLayoutId id="2147483771" r:id="rId22"/>
    <p:sldLayoutId id="2147483726" r:id="rId23"/>
    <p:sldLayoutId id="2147483772" r:id="rId24"/>
    <p:sldLayoutId id="2147483708" r:id="rId25"/>
    <p:sldLayoutId id="2147483709" r:id="rId26"/>
    <p:sldLayoutId id="2147483774" r:id="rId27"/>
    <p:sldLayoutId id="2147483743" r:id="rId28"/>
    <p:sldLayoutId id="2147483742" r:id="rId29"/>
    <p:sldLayoutId id="2147483776" r:id="rId30"/>
    <p:sldLayoutId id="2147483741" r:id="rId31"/>
    <p:sldLayoutId id="2147483777" r:id="rId32"/>
    <p:sldLayoutId id="2147483744" r:id="rId33"/>
    <p:sldLayoutId id="2147483745" r:id="rId34"/>
    <p:sldLayoutId id="2147483779" r:id="rId35"/>
    <p:sldLayoutId id="2147483711" r:id="rId36"/>
    <p:sldLayoutId id="2147483747" r:id="rId37"/>
    <p:sldLayoutId id="2147483728" r:id="rId38"/>
    <p:sldLayoutId id="2147483749" r:id="rId39"/>
    <p:sldLayoutId id="2147483746" r:id="rId40"/>
    <p:sldLayoutId id="2147483729" r:id="rId41"/>
    <p:sldLayoutId id="2147483732" r:id="rId42"/>
    <p:sldLayoutId id="2147483750" r:id="rId43"/>
    <p:sldLayoutId id="2147483731" r:id="rId44"/>
    <p:sldLayoutId id="2147483751" r:id="rId45"/>
    <p:sldLayoutId id="2147483730" r:id="rId46"/>
    <p:sldLayoutId id="2147483752" r:id="rId47"/>
    <p:sldLayoutId id="2147483733" r:id="rId48"/>
    <p:sldLayoutId id="2147483753" r:id="rId49"/>
    <p:sldLayoutId id="2147483734" r:id="rId50"/>
    <p:sldLayoutId id="2147483754" r:id="rId51"/>
    <p:sldLayoutId id="2147483735" r:id="rId52"/>
    <p:sldLayoutId id="2147483755" r:id="rId53"/>
    <p:sldLayoutId id="2147483736" r:id="rId54"/>
    <p:sldLayoutId id="2147483737" r:id="rId55"/>
    <p:sldLayoutId id="2147483757" r:id="rId56"/>
    <p:sldLayoutId id="2147483738" r:id="rId57"/>
    <p:sldLayoutId id="2147483758" r:id="rId58"/>
    <p:sldLayoutId id="2147483739" r:id="rId59"/>
    <p:sldLayoutId id="2147483712" r:id="rId60"/>
    <p:sldLayoutId id="2147483780" r:id="rId61"/>
    <p:sldLayoutId id="2147483717" r:id="rId62"/>
    <p:sldLayoutId id="2147483760" r:id="rId63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mancabl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ancabl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ancables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omancables.com/" TargetMode="Externa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omancables.com/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omancables.com/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omancables.com/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AC5A2-3796-53E0-5254-C336D52D7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/>
        </p:blipFill>
        <p:spPr>
          <a:xfrm>
            <a:off x="0" y="-34925"/>
            <a:ext cx="20104100" cy="113792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9838D3FA-EB1F-00F8-208F-EC4BEAD20820}"/>
              </a:ext>
            </a:extLst>
          </p:cNvPr>
          <p:cNvSpPr>
            <a:spLocks/>
          </p:cNvSpPr>
          <p:nvPr/>
        </p:nvSpPr>
        <p:spPr>
          <a:xfrm>
            <a:off x="1047088" y="1047088"/>
            <a:ext cx="18010505" cy="9214485"/>
          </a:xfrm>
          <a:custGeom>
            <a:avLst/>
            <a:gdLst/>
            <a:ahLst/>
            <a:cxnLst/>
            <a:rect l="l" t="t" r="r" b="b"/>
            <a:pathLst>
              <a:path w="18010505" h="9214485">
                <a:moveTo>
                  <a:pt x="18009922" y="0"/>
                </a:moveTo>
                <a:lnTo>
                  <a:pt x="0" y="0"/>
                </a:lnTo>
                <a:lnTo>
                  <a:pt x="0" y="9214379"/>
                </a:lnTo>
                <a:lnTo>
                  <a:pt x="18009922" y="9214379"/>
                </a:lnTo>
                <a:lnTo>
                  <a:pt x="18009922" y="0"/>
                </a:lnTo>
                <a:close/>
              </a:path>
            </a:pathLst>
          </a:custGeom>
          <a:solidFill>
            <a:srgbClr val="88C900">
              <a:alpha val="84999"/>
            </a:srgbClr>
          </a:solidFill>
        </p:spPr>
        <p:txBody>
          <a:bodyPr wrap="square" lIns="0" tIns="0" rIns="0" bIns="0" rtlCol="0"/>
          <a:lstStyle/>
          <a:p>
            <a:pPr marL="0" algn="l" defTabSz="914400" rtl="0" eaLnBrk="1" latinLnBrk="0" hangingPunct="1"/>
            <a:endParaRPr/>
          </a:p>
        </p:txBody>
      </p:sp>
      <p:pic>
        <p:nvPicPr>
          <p:cNvPr id="7" name="Picture 6" descr="A logo with white text&#10;&#10;AI-generated content may be incorrect.">
            <a:extLst>
              <a:ext uri="{FF2B5EF4-FFF2-40B4-BE49-F238E27FC236}">
                <a16:creationId xmlns:a16="http://schemas.microsoft.com/office/drawing/2014/main" id="{F3D628DA-10F8-7496-3429-DF1E3EDD6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19" y="2031402"/>
            <a:ext cx="4210594" cy="158982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B48F5F-3DAD-0A98-FDC3-675CAC4011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Email Signature</a:t>
            </a:r>
            <a:endParaRPr lang="en-OM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49A0DF-0BC2-BC86-B102-2ECEC3CE0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TO SET IT UP</a:t>
            </a:r>
            <a:endParaRPr lang="en-OM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F0CEB8-B398-3C19-2B42-4F77356FE7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7089" y="10576436"/>
            <a:ext cx="2375562" cy="4001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omancables.com</a:t>
            </a:r>
            <a:endParaRPr lang="en-OM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0D74A-D373-2047-A38C-53E7A180F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99839-FA90-51F3-3A14-93EFB860BA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2000" y="4724870"/>
            <a:ext cx="8678650" cy="1859609"/>
          </a:xfrm>
        </p:spPr>
        <p:txBody>
          <a:bodyPr/>
          <a:lstStyle/>
          <a:p>
            <a:r>
              <a:rPr lang="en-US" dirty="0"/>
              <a:t>Using Outlook</a:t>
            </a:r>
            <a:endParaRPr lang="en-OM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22A56CA-C461-B894-971B-F04119F088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omancables.com</a:t>
            </a:r>
            <a:endParaRPr lang="en-OM" dirty="0"/>
          </a:p>
        </p:txBody>
      </p:sp>
    </p:spTree>
    <p:extLst>
      <p:ext uri="{BB962C8B-B14F-4D97-AF65-F5344CB8AC3E}">
        <p14:creationId xmlns:p14="http://schemas.microsoft.com/office/powerpoint/2010/main" val="159275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D6A57-F37F-2D04-695E-7C831A259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roup 448">
            <a:extLst>
              <a:ext uri="{FF2B5EF4-FFF2-40B4-BE49-F238E27FC236}">
                <a16:creationId xmlns:a16="http://schemas.microsoft.com/office/drawing/2014/main" id="{90AB44A4-C5D6-6037-4EA9-D34A05D05C60}"/>
              </a:ext>
            </a:extLst>
          </p:cNvPr>
          <p:cNvGrpSpPr/>
          <p:nvPr/>
        </p:nvGrpSpPr>
        <p:grpSpPr>
          <a:xfrm>
            <a:off x="9747250" y="3026773"/>
            <a:ext cx="8631370" cy="6400800"/>
            <a:chOff x="9747250" y="3026773"/>
            <a:chExt cx="8631370" cy="6400800"/>
          </a:xfrm>
        </p:grpSpPr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958BF824-8B6E-8FBC-4C48-33045059D56F}"/>
                </a:ext>
              </a:extLst>
            </p:cNvPr>
            <p:cNvGrpSpPr/>
            <p:nvPr/>
          </p:nvGrpSpPr>
          <p:grpSpPr>
            <a:xfrm>
              <a:off x="9747250" y="3026773"/>
              <a:ext cx="8631370" cy="6400800"/>
              <a:chOff x="9747250" y="3026773"/>
              <a:chExt cx="8631370" cy="64008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D26A981-6BE8-ED78-274E-4A814F7F2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t="1176" r="1016" b="1578"/>
              <a:stretch>
                <a:fillRect/>
              </a:stretch>
            </p:blipFill>
            <p:spPr>
              <a:xfrm>
                <a:off x="9823450" y="3026773"/>
                <a:ext cx="8555170" cy="6400800"/>
              </a:xfrm>
              <a:prstGeom prst="roundRect">
                <a:avLst>
                  <a:gd name="adj" fmla="val 2649"/>
                </a:avLst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E15484-42EC-1F55-EDB3-0028DC40FB3E}"/>
                  </a:ext>
                </a:extLst>
              </p:cNvPr>
              <p:cNvSpPr/>
              <p:nvPr/>
            </p:nvSpPr>
            <p:spPr>
              <a:xfrm>
                <a:off x="9747250" y="5553319"/>
                <a:ext cx="3875853" cy="2899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3FEDF6-958E-35E0-5324-15C9C295CEF1}"/>
                  </a:ext>
                </a:extLst>
              </p:cNvPr>
              <p:cNvSpPr/>
              <p:nvPr/>
            </p:nvSpPr>
            <p:spPr>
              <a:xfrm>
                <a:off x="11504025" y="4305029"/>
                <a:ext cx="2433402" cy="3165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92BFA66-1684-37E3-6416-80CB2ABD11D6}"/>
                  </a:ext>
                </a:extLst>
              </p:cNvPr>
              <p:cNvSpPr/>
              <p:nvPr/>
            </p:nvSpPr>
            <p:spPr>
              <a:xfrm>
                <a:off x="13709650" y="3162300"/>
                <a:ext cx="768350" cy="279491"/>
              </a:xfrm>
              <a:prstGeom prst="rect">
                <a:avLst/>
              </a:prstGeom>
              <a:solidFill>
                <a:srgbClr val="4A95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8054520-B836-0DC1-6339-428ED053A8A8}"/>
                </a:ext>
              </a:extLst>
            </p:cNvPr>
            <p:cNvGrpSpPr/>
            <p:nvPr/>
          </p:nvGrpSpPr>
          <p:grpSpPr>
            <a:xfrm>
              <a:off x="10293351" y="5874567"/>
              <a:ext cx="5814328" cy="2449533"/>
              <a:chOff x="10433874" y="5874567"/>
              <a:chExt cx="5814328" cy="2449533"/>
            </a:xfrm>
          </p:grpSpPr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E8D53791-1809-5B28-67A4-D244016ECE23}"/>
                  </a:ext>
                </a:extLst>
              </p:cNvPr>
              <p:cNvSpPr txBox="1"/>
              <p:nvPr/>
            </p:nvSpPr>
            <p:spPr>
              <a:xfrm>
                <a:off x="10433874" y="5874567"/>
                <a:ext cx="3828872" cy="56746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n-US" sz="1200" b="1" dirty="0">
                    <a:solidFill>
                      <a:schemeClr val="accent1"/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Full Name</a:t>
                </a:r>
                <a:br>
                  <a:rPr lang="en-US" sz="12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</a:br>
                <a:r>
                  <a:rPr lang="en-US" sz="12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Job Description</a:t>
                </a:r>
                <a:br>
                  <a:rPr lang="en-US" sz="12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</a:br>
                <a:r>
                  <a:rPr lang="en-US" sz="1200" dirty="0">
                    <a:solidFill>
                      <a:schemeClr val="accent1"/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M.</a:t>
                </a:r>
                <a:r>
                  <a:rPr lang="en-US" sz="12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+968 1234 5678, </a:t>
                </a:r>
                <a:r>
                  <a:rPr lang="en-US" sz="1200" dirty="0">
                    <a:solidFill>
                      <a:schemeClr val="accent1"/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T.</a:t>
                </a:r>
                <a:r>
                  <a:rPr lang="en-US" sz="12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+968 1234 5678</a:t>
                </a:r>
                <a:endParaRPr sz="1200" dirty="0"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</p:txBody>
          </p:sp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22E21EDE-7F35-AAB3-4231-F225E11C8830}"/>
                  </a:ext>
                </a:extLst>
              </p:cNvPr>
              <p:cNvSpPr txBox="1"/>
              <p:nvPr/>
            </p:nvSpPr>
            <p:spPr>
              <a:xfrm>
                <a:off x="10433874" y="7941303"/>
                <a:ext cx="5814328" cy="382797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n-US" sz="800" b="1" dirty="0">
                    <a:solidFill>
                      <a:schemeClr val="bg1">
                        <a:lumMod val="65000"/>
                      </a:schemeClr>
                    </a:solidFill>
                  </a:rPr>
                  <a:t>Confidentiality Notice:</a:t>
                </a:r>
                <a:r>
                  <a:rPr lang="en-US" sz="800" dirty="0">
                    <a:solidFill>
                      <a:schemeClr val="bg1">
                        <a:lumMod val="65000"/>
                      </a:schemeClr>
                    </a:solidFill>
                  </a:rPr>
                  <a:t> This email and any attachments are intended solely for the addressee and may contain privileged information belonging to </a:t>
                </a:r>
                <a:r>
                  <a:rPr lang="en-US" sz="800" b="1" dirty="0">
                    <a:solidFill>
                      <a:schemeClr val="bg1">
                        <a:lumMod val="65000"/>
                      </a:schemeClr>
                    </a:solidFill>
                  </a:rPr>
                  <a:t>Oman Cables Industry (SAOG)</a:t>
                </a:r>
                <a:r>
                  <a:rPr lang="en-US" sz="800" dirty="0">
                    <a:solidFill>
                      <a:schemeClr val="bg1">
                        <a:lumMod val="65000"/>
                      </a:schemeClr>
                    </a:solidFill>
                  </a:rPr>
                  <a:t>. Unauthorized disclosure, forwarding, or use is strictly prohibited. </a:t>
                </a:r>
                <a:endParaRPr sz="800" dirty="0">
                  <a:solidFill>
                    <a:schemeClr val="bg1">
                      <a:lumMod val="65000"/>
                    </a:schemeClr>
                  </a:solidFill>
                  <a:latin typeface="Trebuchet MS" panose="020B0603020202020204" pitchFamily="34" charset="0"/>
                  <a:cs typeface="Futura Medium"/>
                </a:endParaRPr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269AD-A83F-9C34-E9CA-69102D5FEF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Email Signature Template</a:t>
            </a:r>
            <a:endParaRPr lang="en-OM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9EEE8-D335-E70A-C1A3-99A174E494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omancables.com</a:t>
            </a:r>
            <a:endParaRPr lang="en-OM" dirty="0"/>
          </a:p>
        </p:txBody>
      </p:sp>
      <p:sp>
        <p:nvSpPr>
          <p:cNvPr id="191" name="object 2">
            <a:extLst>
              <a:ext uri="{FF2B5EF4-FFF2-40B4-BE49-F238E27FC236}">
                <a16:creationId xmlns:a16="http://schemas.microsoft.com/office/drawing/2014/main" id="{1FB78353-2EB1-7E60-F56B-481086C77224}"/>
              </a:ext>
            </a:extLst>
          </p:cNvPr>
          <p:cNvSpPr txBox="1"/>
          <p:nvPr/>
        </p:nvSpPr>
        <p:spPr>
          <a:xfrm>
            <a:off x="1574978" y="3003641"/>
            <a:ext cx="3371671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b="1" dirty="0">
                <a:solidFill>
                  <a:srgbClr val="58595B"/>
                </a:solidFill>
                <a:latin typeface="Futura Medium"/>
                <a:cs typeface="Futura Medium"/>
              </a:rPr>
              <a:t>Email  Signature:</a:t>
            </a:r>
            <a:endParaRPr sz="1750" b="1" dirty="0">
              <a:latin typeface="Futura Medium"/>
              <a:cs typeface="Futura Medium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FE24A65-38AC-7501-DF2F-B5CB1B98A41A}"/>
              </a:ext>
            </a:extLst>
          </p:cNvPr>
          <p:cNvSpPr txBox="1"/>
          <p:nvPr/>
        </p:nvSpPr>
        <p:spPr>
          <a:xfrm>
            <a:off x="1574978" y="3441791"/>
            <a:ext cx="3685997" cy="821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Kindly use the template shown as the definitive model for all future email signatures.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888E1D0-B2A1-CB5E-0B24-359E1072974F}"/>
              </a:ext>
            </a:extLst>
          </p:cNvPr>
          <p:cNvSpPr txBox="1"/>
          <p:nvPr/>
        </p:nvSpPr>
        <p:spPr>
          <a:xfrm>
            <a:off x="6766926" y="4461873"/>
            <a:ext cx="3371671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b="1" dirty="0">
                <a:solidFill>
                  <a:srgbClr val="58595B"/>
                </a:solidFill>
                <a:latin typeface="Futura Medium"/>
                <a:cs typeface="Futura Medium"/>
              </a:rPr>
              <a:t>Font Style:</a:t>
            </a:r>
            <a:endParaRPr sz="1750" b="1" dirty="0">
              <a:latin typeface="Futura Medium"/>
              <a:cs typeface="Futura Medium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E9F22E-8EF5-377C-1D58-D88D4ECDDA19}"/>
              </a:ext>
            </a:extLst>
          </p:cNvPr>
          <p:cNvSpPr txBox="1"/>
          <p:nvPr/>
        </p:nvSpPr>
        <p:spPr>
          <a:xfrm>
            <a:off x="6766926" y="4755878"/>
            <a:ext cx="3685997" cy="28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Futura</a:t>
            </a:r>
            <a:endParaRPr sz="1750" dirty="0">
              <a:latin typeface="Futura Medium"/>
              <a:cs typeface="Futura Medium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29D6A2EF-2EC2-B106-DFF8-083E6366E18E}"/>
              </a:ext>
            </a:extLst>
          </p:cNvPr>
          <p:cNvSpPr txBox="1"/>
          <p:nvPr/>
        </p:nvSpPr>
        <p:spPr>
          <a:xfrm>
            <a:off x="6766926" y="5456919"/>
            <a:ext cx="2968447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b="1" dirty="0">
                <a:solidFill>
                  <a:srgbClr val="58595B"/>
                </a:solidFill>
                <a:latin typeface="Futura Medium"/>
                <a:cs typeface="Futura Medium"/>
              </a:rPr>
              <a:t>Font Colors &amp; Sizes:</a:t>
            </a:r>
            <a:endParaRPr sz="1750" b="1" dirty="0">
              <a:latin typeface="Futura Medium"/>
              <a:cs typeface="Futura Medium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9D8F5075-FA45-78C0-6C76-C81F5A2DD863}"/>
              </a:ext>
            </a:extLst>
          </p:cNvPr>
          <p:cNvSpPr txBox="1"/>
          <p:nvPr/>
        </p:nvSpPr>
        <p:spPr>
          <a:xfrm>
            <a:off x="6766926" y="5780177"/>
            <a:ext cx="2968447" cy="28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b="1" dirty="0">
                <a:solidFill>
                  <a:schemeClr val="accent1"/>
                </a:solidFill>
                <a:latin typeface="Futura Medium"/>
                <a:cs typeface="Futura Medium"/>
              </a:rPr>
              <a:t>Green, 12</a:t>
            </a:r>
            <a:endParaRPr sz="1750" b="1" dirty="0">
              <a:solidFill>
                <a:schemeClr val="accent1"/>
              </a:solidFill>
              <a:latin typeface="Futura Medium"/>
              <a:cs typeface="Futura Medium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CCFEC259-6D89-3BDB-F0E6-3CE765F5337B}"/>
              </a:ext>
            </a:extLst>
          </p:cNvPr>
          <p:cNvSpPr txBox="1"/>
          <p:nvPr/>
        </p:nvSpPr>
        <p:spPr>
          <a:xfrm>
            <a:off x="6766926" y="6094712"/>
            <a:ext cx="296844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latin typeface="Futura Medium"/>
                <a:cs typeface="Futura Medium"/>
              </a:rPr>
              <a:t>Black, 11</a:t>
            </a:r>
            <a:endParaRPr sz="1600" dirty="0">
              <a:latin typeface="Futura Medium"/>
              <a:cs typeface="Futura Medium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6434BA46-EA7B-27FA-F9B7-6D39D75F1C6F}"/>
              </a:ext>
            </a:extLst>
          </p:cNvPr>
          <p:cNvSpPr txBox="1"/>
          <p:nvPr/>
        </p:nvSpPr>
        <p:spPr>
          <a:xfrm>
            <a:off x="6766926" y="7938128"/>
            <a:ext cx="29684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utura Medium"/>
                <a:cs typeface="Futura Medium"/>
              </a:rPr>
              <a:t>Medium Grey, 8</a:t>
            </a:r>
            <a:endParaRPr sz="1400" dirty="0">
              <a:solidFill>
                <a:schemeClr val="bg1">
                  <a:lumMod val="50000"/>
                </a:schemeClr>
              </a:solidFill>
              <a:latin typeface="Futura Medium"/>
              <a:cs typeface="Futura Medium"/>
            </a:endParaRPr>
          </a:p>
        </p:txBody>
      </p: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08AAE3C9-0F95-A1FD-40CC-62CABFEC10AB}"/>
              </a:ext>
            </a:extLst>
          </p:cNvPr>
          <p:cNvCxnSpPr>
            <a:cxnSpLocks/>
          </p:cNvCxnSpPr>
          <p:nvPr/>
        </p:nvCxnSpPr>
        <p:spPr>
          <a:xfrm>
            <a:off x="7918450" y="5975078"/>
            <a:ext cx="22201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69071744-8739-2567-A210-C5C6E0E26C80}"/>
              </a:ext>
            </a:extLst>
          </p:cNvPr>
          <p:cNvCxnSpPr>
            <a:cxnSpLocks/>
          </p:cNvCxnSpPr>
          <p:nvPr/>
        </p:nvCxnSpPr>
        <p:spPr>
          <a:xfrm>
            <a:off x="7766050" y="6227173"/>
            <a:ext cx="23725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B0F10216-1E56-D7E9-CD36-4926674E2423}"/>
              </a:ext>
            </a:extLst>
          </p:cNvPr>
          <p:cNvCxnSpPr>
            <a:cxnSpLocks/>
          </p:cNvCxnSpPr>
          <p:nvPr/>
        </p:nvCxnSpPr>
        <p:spPr>
          <a:xfrm>
            <a:off x="7766050" y="6426200"/>
            <a:ext cx="23725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6F758C9C-9742-6A35-D4FA-5CCD5FF814CF}"/>
              </a:ext>
            </a:extLst>
          </p:cNvPr>
          <p:cNvCxnSpPr/>
          <p:nvPr/>
        </p:nvCxnSpPr>
        <p:spPr>
          <a:xfrm>
            <a:off x="8592373" y="8028298"/>
            <a:ext cx="1546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2">
            <a:extLst>
              <a:ext uri="{FF2B5EF4-FFF2-40B4-BE49-F238E27FC236}">
                <a16:creationId xmlns:a16="http://schemas.microsoft.com/office/drawing/2014/main" id="{3AB081E1-95D6-917A-9EEB-E9101AE4EA13}"/>
              </a:ext>
            </a:extLst>
          </p:cNvPr>
          <p:cNvSpPr txBox="1"/>
          <p:nvPr/>
        </p:nvSpPr>
        <p:spPr>
          <a:xfrm>
            <a:off x="6775450" y="6340475"/>
            <a:ext cx="296844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latin typeface="Futura Medium"/>
                <a:cs typeface="Futura Medium"/>
              </a:rPr>
              <a:t>Black, 11</a:t>
            </a:r>
            <a:endParaRPr sz="1600" dirty="0">
              <a:latin typeface="Futura Medium"/>
              <a:cs typeface="Futura Medium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FED79656-6484-85B7-D9F6-E4AD4D8F91D3}"/>
              </a:ext>
            </a:extLst>
          </p:cNvPr>
          <p:cNvSpPr txBox="1"/>
          <p:nvPr/>
        </p:nvSpPr>
        <p:spPr>
          <a:xfrm>
            <a:off x="6766926" y="7157078"/>
            <a:ext cx="29684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utura Medium"/>
                <a:cs typeface="Futura Medium"/>
              </a:rPr>
              <a:t>Uploaded image</a:t>
            </a:r>
            <a:endParaRPr sz="1400" dirty="0">
              <a:solidFill>
                <a:schemeClr val="bg1">
                  <a:lumMod val="50000"/>
                </a:schemeClr>
              </a:solidFill>
              <a:latin typeface="Futura Medium"/>
              <a:cs typeface="Futura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8B88D1-7BFC-80E4-E72E-1E0745E6A3C8}"/>
              </a:ext>
            </a:extLst>
          </p:cNvPr>
          <p:cNvCxnSpPr/>
          <p:nvPr/>
        </p:nvCxnSpPr>
        <p:spPr>
          <a:xfrm>
            <a:off x="8592373" y="7247248"/>
            <a:ext cx="1546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6D7FAFD-CBC7-07A2-9FBA-FA7322BC8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0" y="6721475"/>
            <a:ext cx="573024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CB5F4-FBF3-FB13-470A-CE6BC54FF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DB7B9-AA76-1F41-0D77-4B500078E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Email Signature Template</a:t>
            </a:r>
            <a:endParaRPr lang="en-OM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9B8CF-494C-C42B-3051-3971269918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omancables.com</a:t>
            </a:r>
            <a:endParaRPr lang="en-OM" dirty="0"/>
          </a:p>
        </p:txBody>
      </p:sp>
      <p:sp>
        <p:nvSpPr>
          <p:cNvPr id="191" name="object 2">
            <a:extLst>
              <a:ext uri="{FF2B5EF4-FFF2-40B4-BE49-F238E27FC236}">
                <a16:creationId xmlns:a16="http://schemas.microsoft.com/office/drawing/2014/main" id="{F5434AAB-2766-F1C0-3D66-1F23630D53D9}"/>
              </a:ext>
            </a:extLst>
          </p:cNvPr>
          <p:cNvSpPr txBox="1"/>
          <p:nvPr/>
        </p:nvSpPr>
        <p:spPr>
          <a:xfrm>
            <a:off x="1574978" y="3003641"/>
            <a:ext cx="3371671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b="1" dirty="0">
                <a:solidFill>
                  <a:srgbClr val="58595B"/>
                </a:solidFill>
                <a:latin typeface="Futura Medium"/>
                <a:cs typeface="Futura Medium"/>
              </a:rPr>
              <a:t>Email  Signature:</a:t>
            </a:r>
            <a:endParaRPr sz="1750" b="1" dirty="0">
              <a:latin typeface="Futura Medium"/>
              <a:cs typeface="Futura Medium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7F2203C-E501-C137-DB2B-9A1ECBD17017}"/>
              </a:ext>
            </a:extLst>
          </p:cNvPr>
          <p:cNvSpPr txBox="1"/>
          <p:nvPr/>
        </p:nvSpPr>
        <p:spPr>
          <a:xfrm>
            <a:off x="1574978" y="3441791"/>
            <a:ext cx="3685997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You may copy the text in the sample:</a:t>
            </a:r>
            <a:endParaRPr sz="1750" dirty="0">
              <a:latin typeface="Futura Medium"/>
              <a:cs typeface="Futura Medium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A9F5C0F-DB5B-4D46-B98D-65F0848FD429}"/>
              </a:ext>
            </a:extLst>
          </p:cNvPr>
          <p:cNvSpPr txBox="1"/>
          <p:nvPr/>
        </p:nvSpPr>
        <p:spPr>
          <a:xfrm>
            <a:off x="7144887" y="5043460"/>
            <a:ext cx="3828872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Full Name</a:t>
            </a:r>
            <a:br>
              <a:rPr lang="en-US" sz="1200" dirty="0">
                <a:latin typeface="Trebuchet MS" panose="020B0603020202020204" pitchFamily="34" charset="0"/>
              </a:rPr>
            </a:br>
            <a:r>
              <a:rPr lang="en-US" sz="1400" dirty="0">
                <a:latin typeface="Trebuchet MS" panose="020B0603020202020204" pitchFamily="34" charset="0"/>
              </a:rPr>
              <a:t>Job Description</a:t>
            </a:r>
            <a:br>
              <a:rPr lang="en-US" sz="1200" dirty="0">
                <a:latin typeface="Trebuchet MS" panose="020B060302020202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Trebuchet MS" panose="020B0603020202020204" pitchFamily="34" charset="0"/>
              </a:rPr>
              <a:t>M.</a:t>
            </a:r>
            <a:r>
              <a:rPr lang="en-US" sz="1400" dirty="0">
                <a:latin typeface="Trebuchet MS" panose="020B0603020202020204" pitchFamily="34" charset="0"/>
              </a:rPr>
              <a:t>+968 1234 5678, </a:t>
            </a:r>
            <a:r>
              <a:rPr lang="en-US" sz="1400" dirty="0">
                <a:solidFill>
                  <a:schemeClr val="accent1"/>
                </a:solidFill>
                <a:latin typeface="Trebuchet MS" panose="020B0603020202020204" pitchFamily="34" charset="0"/>
              </a:rPr>
              <a:t>T.</a:t>
            </a:r>
            <a:r>
              <a:rPr lang="en-US" sz="1400" dirty="0">
                <a:latin typeface="Trebuchet MS" panose="020B0603020202020204" pitchFamily="34" charset="0"/>
              </a:rPr>
              <a:t>+968 1234 5678</a:t>
            </a:r>
            <a:endParaRPr sz="1400" dirty="0">
              <a:latin typeface="Trebuchet MS" panose="020B0603020202020204" pitchFamily="34" charset="0"/>
              <a:cs typeface="Futura Medium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D831207-88D2-2865-A6C6-95F95AF36F03}"/>
              </a:ext>
            </a:extLst>
          </p:cNvPr>
          <p:cNvSpPr txBox="1"/>
          <p:nvPr/>
        </p:nvSpPr>
        <p:spPr>
          <a:xfrm>
            <a:off x="7144886" y="7110196"/>
            <a:ext cx="83935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Confidentiality Notice: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This email and any attachments are intended solely for the addressee and may contain privileged information belonging to 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Oman Cables Industry (SAOG)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 Unauthorized disclosure, forwarding, or use is strictly prohibited. </a:t>
            </a:r>
            <a:endParaRPr sz="1400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  <a:cs typeface="Futura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FF8F0-7769-6E2C-FBA3-BA91DAD3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0" y="5959475"/>
            <a:ext cx="621475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6DC3-E4DA-F905-5035-A19C03D0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CA71A-7099-73B1-5F4D-00B1ECF5A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Using Outlook</a:t>
            </a:r>
            <a:endParaRPr lang="en-OM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B4B36-2B72-1DFE-DB3F-BB7AA48AF6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omancables.com</a:t>
            </a:r>
            <a:endParaRPr lang="en-OM" dirty="0"/>
          </a:p>
        </p:txBody>
      </p:sp>
      <p:sp>
        <p:nvSpPr>
          <p:cNvPr id="191" name="object 2">
            <a:extLst>
              <a:ext uri="{FF2B5EF4-FFF2-40B4-BE49-F238E27FC236}">
                <a16:creationId xmlns:a16="http://schemas.microsoft.com/office/drawing/2014/main" id="{D8385692-2AB8-7B66-7886-BFEA098C1D3C}"/>
              </a:ext>
            </a:extLst>
          </p:cNvPr>
          <p:cNvSpPr txBox="1"/>
          <p:nvPr/>
        </p:nvSpPr>
        <p:spPr>
          <a:xfrm>
            <a:off x="1574979" y="3003641"/>
            <a:ext cx="857072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b="1" dirty="0">
                <a:solidFill>
                  <a:srgbClr val="58595B"/>
                </a:solidFill>
                <a:latin typeface="Futura Medium"/>
                <a:cs typeface="Futura Medium"/>
              </a:rPr>
              <a:t>Step 1: </a:t>
            </a:r>
            <a:endParaRPr sz="1750" b="1" dirty="0">
              <a:latin typeface="Futura Medium"/>
              <a:cs typeface="Futura Medium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2B273D4-FDF9-A1E0-7FB9-78158B68EDBB}"/>
              </a:ext>
            </a:extLst>
          </p:cNvPr>
          <p:cNvSpPr txBox="1"/>
          <p:nvPr/>
        </p:nvSpPr>
        <p:spPr>
          <a:xfrm>
            <a:off x="1574978" y="3441791"/>
            <a:ext cx="6114872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Open a new email on Outlook.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Select </a:t>
            </a:r>
            <a:r>
              <a:rPr lang="en-US" sz="1750" dirty="0">
                <a:solidFill>
                  <a:srgbClr val="FF0000"/>
                </a:solidFill>
                <a:latin typeface="Futura Medium"/>
                <a:cs typeface="Futura Medium"/>
              </a:rPr>
              <a:t>Signature</a:t>
            </a: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 from the top, then </a:t>
            </a:r>
            <a:r>
              <a:rPr lang="en-US" sz="1750" dirty="0">
                <a:solidFill>
                  <a:srgbClr val="FF0000"/>
                </a:solidFill>
                <a:latin typeface="Futura Medium"/>
                <a:cs typeface="Futura Medium"/>
              </a:rPr>
              <a:t>Manage Signatures</a:t>
            </a:r>
            <a:endParaRPr sz="1750" dirty="0">
              <a:solidFill>
                <a:srgbClr val="FF0000"/>
              </a:solidFill>
              <a:latin typeface="Futura Medium"/>
              <a:cs typeface="Futura Medium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9CAD86C-9BE0-234E-FA97-CE0DCFC0967F}"/>
              </a:ext>
            </a:extLst>
          </p:cNvPr>
          <p:cNvSpPr txBox="1"/>
          <p:nvPr/>
        </p:nvSpPr>
        <p:spPr>
          <a:xfrm>
            <a:off x="9290051" y="3003641"/>
            <a:ext cx="857072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b="1" dirty="0">
                <a:solidFill>
                  <a:srgbClr val="58595B"/>
                </a:solidFill>
                <a:latin typeface="Futura Medium"/>
                <a:cs typeface="Futura Medium"/>
              </a:rPr>
              <a:t>Step 2: </a:t>
            </a:r>
            <a:endParaRPr sz="1750" b="1" dirty="0">
              <a:latin typeface="Futura Medium"/>
              <a:cs typeface="Futura Medium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1541BBA3-0282-957D-5A9A-7784A83143CA}"/>
              </a:ext>
            </a:extLst>
          </p:cNvPr>
          <p:cNvSpPr txBox="1"/>
          <p:nvPr/>
        </p:nvSpPr>
        <p:spPr>
          <a:xfrm>
            <a:off x="9290050" y="3441791"/>
            <a:ext cx="3685997" cy="28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A window prompt will show.</a:t>
            </a:r>
            <a:endParaRPr sz="1750" dirty="0">
              <a:latin typeface="Futura Medium"/>
              <a:cs typeface="Futura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6C4D6-DAE9-373F-A37D-78D753376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4788" r="19420" b="31633"/>
          <a:stretch>
            <a:fillRect/>
          </a:stretch>
        </p:blipFill>
        <p:spPr>
          <a:xfrm>
            <a:off x="1578861" y="4505251"/>
            <a:ext cx="6327238" cy="29020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6CA336-CEC9-98B2-1803-3A3AAEF94021}"/>
              </a:ext>
            </a:extLst>
          </p:cNvPr>
          <p:cNvSpPr/>
          <p:nvPr/>
        </p:nvSpPr>
        <p:spPr>
          <a:xfrm>
            <a:off x="3849558" y="5152356"/>
            <a:ext cx="1247302" cy="267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DD9853-AD0F-8753-5F34-A4B0DB977789}"/>
              </a:ext>
            </a:extLst>
          </p:cNvPr>
          <p:cNvSpPr/>
          <p:nvPr/>
        </p:nvSpPr>
        <p:spPr>
          <a:xfrm>
            <a:off x="3971561" y="6291979"/>
            <a:ext cx="1247302" cy="267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2EF78-CFAD-FE4F-8EBE-C6702C6A7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5305" r="403" b="2001"/>
          <a:stretch>
            <a:fillRect/>
          </a:stretch>
        </p:blipFill>
        <p:spPr>
          <a:xfrm>
            <a:off x="9312275" y="4448326"/>
            <a:ext cx="5819775" cy="4079081"/>
          </a:xfrm>
          <a:prstGeom prst="roundRect">
            <a:avLst>
              <a:gd name="adj" fmla="val 8883"/>
            </a:avLst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228714-51D6-0418-54D9-98022451318F}"/>
              </a:ext>
            </a:extLst>
          </p:cNvPr>
          <p:cNvCxnSpPr>
            <a:cxnSpLocks/>
          </p:cNvCxnSpPr>
          <p:nvPr/>
        </p:nvCxnSpPr>
        <p:spPr>
          <a:xfrm>
            <a:off x="9061450" y="679767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8B82429-1773-D6DB-1285-25BEF8AD79BD}"/>
              </a:ext>
            </a:extLst>
          </p:cNvPr>
          <p:cNvSpPr/>
          <p:nvPr/>
        </p:nvSpPr>
        <p:spPr>
          <a:xfrm>
            <a:off x="8759825" y="6646862"/>
            <a:ext cx="301625" cy="3016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4" name="object 2">
            <a:extLst>
              <a:ext uri="{FF2B5EF4-FFF2-40B4-BE49-F238E27FC236}">
                <a16:creationId xmlns:a16="http://schemas.microsoft.com/office/drawing/2014/main" id="{EC8B9FD5-9CFF-9359-04EE-F23C3FA1E8CC}"/>
              </a:ext>
            </a:extLst>
          </p:cNvPr>
          <p:cNvSpPr txBox="1"/>
          <p:nvPr/>
        </p:nvSpPr>
        <p:spPr>
          <a:xfrm>
            <a:off x="15614651" y="4820820"/>
            <a:ext cx="2590800" cy="15472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</a:pPr>
            <a:r>
              <a:rPr lang="en-US" sz="1400" dirty="0">
                <a:solidFill>
                  <a:srgbClr val="58595B"/>
                </a:solidFill>
                <a:latin typeface="Futura Medium"/>
                <a:cs typeface="Futura Medium"/>
              </a:rPr>
              <a:t>Click the </a:t>
            </a:r>
            <a:r>
              <a:rPr lang="en-US" sz="1400" dirty="0">
                <a:solidFill>
                  <a:srgbClr val="FF0000"/>
                </a:solidFill>
                <a:latin typeface="Futura Medium"/>
                <a:cs typeface="Futura Medium"/>
              </a:rPr>
              <a:t>+</a:t>
            </a:r>
            <a:r>
              <a:rPr lang="en-US" sz="1400" dirty="0">
                <a:solidFill>
                  <a:srgbClr val="58595B"/>
                </a:solidFill>
                <a:latin typeface="Futura Medium"/>
                <a:cs typeface="Futura Medium"/>
              </a:rPr>
              <a:t> button to add a new Email Signature. Give it a name.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</a:pPr>
            <a:endParaRPr lang="en-US" sz="1400" dirty="0">
              <a:solidFill>
                <a:srgbClr val="58595B"/>
              </a:solidFill>
              <a:latin typeface="Futura Medium"/>
              <a:cs typeface="Futura Medium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</a:pPr>
            <a:r>
              <a:rPr lang="en-US" sz="1400" dirty="0">
                <a:solidFill>
                  <a:srgbClr val="58595B"/>
                </a:solidFill>
                <a:latin typeface="Futura Medium"/>
                <a:cs typeface="Futura Medium"/>
              </a:rPr>
              <a:t>Paste the text in the Signature preview window.</a:t>
            </a:r>
            <a:endParaRPr sz="1400" dirty="0">
              <a:latin typeface="Futura Medium"/>
              <a:cs typeface="Futura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E8B07-B746-B34D-BDEA-F88DEC387B10}"/>
              </a:ext>
            </a:extLst>
          </p:cNvPr>
          <p:cNvSpPr/>
          <p:nvPr/>
        </p:nvSpPr>
        <p:spPr>
          <a:xfrm>
            <a:off x="12033250" y="5677535"/>
            <a:ext cx="2590800" cy="1219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54B6BF-9D09-9C83-1E6A-1CD148B8A9A9}"/>
              </a:ext>
            </a:extLst>
          </p:cNvPr>
          <p:cNvGrpSpPr/>
          <p:nvPr/>
        </p:nvGrpSpPr>
        <p:grpSpPr>
          <a:xfrm>
            <a:off x="14244637" y="4984528"/>
            <a:ext cx="301625" cy="822547"/>
            <a:chOff x="14244637" y="4984528"/>
            <a:chExt cx="301625" cy="82254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074BAFE-06D1-0CD1-C681-4357C7F5B081}"/>
                </a:ext>
              </a:extLst>
            </p:cNvPr>
            <p:cNvCxnSpPr>
              <a:cxnSpLocks/>
            </p:cNvCxnSpPr>
            <p:nvPr/>
          </p:nvCxnSpPr>
          <p:spPr>
            <a:xfrm>
              <a:off x="14395450" y="5152356"/>
              <a:ext cx="0" cy="6547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8D5F8747-2E79-3E51-2FC2-8DB2ECE8BA3B}"/>
                </a:ext>
              </a:extLst>
            </p:cNvPr>
            <p:cNvSpPr/>
            <p:nvPr/>
          </p:nvSpPr>
          <p:spPr>
            <a:xfrm>
              <a:off x="14244637" y="4984528"/>
              <a:ext cx="301625" cy="301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04132A88-2FED-DA54-5F54-C08DCE18B95A}"/>
              </a:ext>
            </a:extLst>
          </p:cNvPr>
          <p:cNvSpPr txBox="1"/>
          <p:nvPr/>
        </p:nvSpPr>
        <p:spPr>
          <a:xfrm>
            <a:off x="12065661" y="6198457"/>
            <a:ext cx="2405989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5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Full Name</a:t>
            </a:r>
            <a:br>
              <a:rPr lang="en-US" sz="1000" dirty="0">
                <a:latin typeface="Trebuchet MS" panose="020B0603020202020204" pitchFamily="34" charset="0"/>
              </a:rPr>
            </a:br>
            <a:r>
              <a:rPr lang="en-US" sz="1050" dirty="0">
                <a:latin typeface="Trebuchet MS" panose="020B0603020202020204" pitchFamily="34" charset="0"/>
              </a:rPr>
              <a:t>Job Description</a:t>
            </a:r>
            <a:br>
              <a:rPr lang="en-US" sz="1000" dirty="0"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chemeClr val="accent1"/>
                </a:solidFill>
                <a:latin typeface="Trebuchet MS" panose="020B0603020202020204" pitchFamily="34" charset="0"/>
              </a:rPr>
              <a:t>M.</a:t>
            </a:r>
            <a:r>
              <a:rPr lang="en-US" sz="1050" dirty="0">
                <a:latin typeface="Trebuchet MS" panose="020B0603020202020204" pitchFamily="34" charset="0"/>
              </a:rPr>
              <a:t>+968 1234 5678, </a:t>
            </a:r>
            <a:r>
              <a:rPr lang="en-US" sz="1050" dirty="0">
                <a:solidFill>
                  <a:schemeClr val="accent1"/>
                </a:solidFill>
                <a:latin typeface="Trebuchet MS" panose="020B0603020202020204" pitchFamily="34" charset="0"/>
              </a:rPr>
              <a:t>T.</a:t>
            </a:r>
            <a:r>
              <a:rPr lang="en-US" sz="1050" dirty="0">
                <a:latin typeface="Trebuchet MS" panose="020B0603020202020204" pitchFamily="34" charset="0"/>
              </a:rPr>
              <a:t>+968 1234 5678</a:t>
            </a:r>
            <a:endParaRPr sz="1050" dirty="0">
              <a:latin typeface="Trebuchet MS" panose="020B0603020202020204" pitchFamily="34" charset="0"/>
              <a:cs typeface="Futura Medium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2E17FF-8BF1-4466-09B4-359AE6FF9262}"/>
              </a:ext>
            </a:extLst>
          </p:cNvPr>
          <p:cNvGrpSpPr/>
          <p:nvPr/>
        </p:nvGrpSpPr>
        <p:grpSpPr>
          <a:xfrm>
            <a:off x="11303794" y="7541419"/>
            <a:ext cx="3091656" cy="602457"/>
            <a:chOff x="11303794" y="7541419"/>
            <a:chExt cx="3091656" cy="6024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B4D3BA-6064-F515-AEB9-EF45FB4655C5}"/>
                </a:ext>
              </a:extLst>
            </p:cNvPr>
            <p:cNvSpPr/>
            <p:nvPr/>
          </p:nvSpPr>
          <p:spPr>
            <a:xfrm>
              <a:off x="11303794" y="7541419"/>
              <a:ext cx="3091656" cy="126206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B7877C-58D3-D757-5721-A3F8B75DE79E}"/>
                </a:ext>
              </a:extLst>
            </p:cNvPr>
            <p:cNvSpPr/>
            <p:nvPr/>
          </p:nvSpPr>
          <p:spPr>
            <a:xfrm>
              <a:off x="11303794" y="7791451"/>
              <a:ext cx="500856" cy="126206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E2D472-E8B6-557A-1EE5-7D7CD24BDA3B}"/>
                </a:ext>
              </a:extLst>
            </p:cNvPr>
            <p:cNvSpPr/>
            <p:nvPr/>
          </p:nvSpPr>
          <p:spPr>
            <a:xfrm>
              <a:off x="11303794" y="8017670"/>
              <a:ext cx="500856" cy="126206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A23250-6E04-D385-0CA2-574B331CFDC1}"/>
              </a:ext>
            </a:extLst>
          </p:cNvPr>
          <p:cNvGrpSpPr/>
          <p:nvPr/>
        </p:nvGrpSpPr>
        <p:grpSpPr>
          <a:xfrm>
            <a:off x="9651670" y="6042188"/>
            <a:ext cx="1600200" cy="246221"/>
            <a:chOff x="9651670" y="6042188"/>
            <a:chExt cx="1600200" cy="2462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D2BC76-062F-4241-F273-57A2195B8C36}"/>
                </a:ext>
              </a:extLst>
            </p:cNvPr>
            <p:cNvSpPr/>
            <p:nvPr/>
          </p:nvSpPr>
          <p:spPr>
            <a:xfrm>
              <a:off x="9737725" y="6111875"/>
              <a:ext cx="517525" cy="117475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010444-6852-F12A-457A-168D35841098}"/>
                </a:ext>
              </a:extLst>
            </p:cNvPr>
            <p:cNvSpPr txBox="1"/>
            <p:nvPr/>
          </p:nvSpPr>
          <p:spPr>
            <a:xfrm>
              <a:off x="9651670" y="6042188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OCI Signature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67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EA1FA-EDCE-7C88-8C49-ECED369C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3801E-4E2F-186B-F813-0F817058B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Using Outlook</a:t>
            </a:r>
            <a:endParaRPr lang="en-OM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1E775-9A15-C86F-4502-9CAD6C4536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omancables.com</a:t>
            </a:r>
            <a:endParaRPr lang="en-OM" dirty="0"/>
          </a:p>
        </p:txBody>
      </p:sp>
      <p:sp>
        <p:nvSpPr>
          <p:cNvPr id="191" name="object 2">
            <a:extLst>
              <a:ext uri="{FF2B5EF4-FFF2-40B4-BE49-F238E27FC236}">
                <a16:creationId xmlns:a16="http://schemas.microsoft.com/office/drawing/2014/main" id="{73781843-D001-9F24-E6F2-17F8CE4CEA92}"/>
              </a:ext>
            </a:extLst>
          </p:cNvPr>
          <p:cNvSpPr txBox="1"/>
          <p:nvPr/>
        </p:nvSpPr>
        <p:spPr>
          <a:xfrm>
            <a:off x="1574979" y="3003641"/>
            <a:ext cx="857072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b="1" dirty="0">
                <a:solidFill>
                  <a:srgbClr val="58595B"/>
                </a:solidFill>
                <a:latin typeface="Futura Medium"/>
                <a:cs typeface="Futura Medium"/>
              </a:rPr>
              <a:t>Step 3: </a:t>
            </a:r>
            <a:endParaRPr sz="1750" b="1" dirty="0">
              <a:latin typeface="Futura Medium"/>
              <a:cs typeface="Futura Medium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AF5854D-2688-4BA5-DEF0-9C292495B99B}"/>
              </a:ext>
            </a:extLst>
          </p:cNvPr>
          <p:cNvSpPr txBox="1"/>
          <p:nvPr/>
        </p:nvSpPr>
        <p:spPr>
          <a:xfrm>
            <a:off x="1574978" y="3441791"/>
            <a:ext cx="5124272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And you’re done!</a:t>
            </a:r>
            <a:b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</a:br>
            <a:r>
              <a:rPr lang="en-US" sz="1750" dirty="0">
                <a:solidFill>
                  <a:srgbClr val="58595B"/>
                </a:solidFill>
                <a:latin typeface="Futura Medium"/>
                <a:cs typeface="Futura Medium"/>
              </a:rPr>
              <a:t>Your new email signature is ready to use.</a:t>
            </a:r>
            <a:endParaRPr sz="1750" dirty="0">
              <a:latin typeface="Futura Medium"/>
              <a:cs typeface="Futura Medium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EC75CB-0AA5-E0E1-D822-E7317728531B}"/>
              </a:ext>
            </a:extLst>
          </p:cNvPr>
          <p:cNvGrpSpPr/>
          <p:nvPr/>
        </p:nvGrpSpPr>
        <p:grpSpPr>
          <a:xfrm>
            <a:off x="6851650" y="3026773"/>
            <a:ext cx="8555170" cy="6400800"/>
            <a:chOff x="9823450" y="3026773"/>
            <a:chExt cx="8555170" cy="64008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AD6BEF-8057-C52D-9FA2-BA1AE2E47B3C}"/>
                </a:ext>
              </a:extLst>
            </p:cNvPr>
            <p:cNvGrpSpPr/>
            <p:nvPr/>
          </p:nvGrpSpPr>
          <p:grpSpPr>
            <a:xfrm>
              <a:off x="9823450" y="3026773"/>
              <a:ext cx="8555170" cy="6400800"/>
              <a:chOff x="9823450" y="3026773"/>
              <a:chExt cx="8555170" cy="64008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89E493D-701A-BC31-6F39-CE2D6F55B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t="1176" r="1016" b="1578"/>
              <a:stretch>
                <a:fillRect/>
              </a:stretch>
            </p:blipFill>
            <p:spPr>
              <a:xfrm>
                <a:off x="9823450" y="3026773"/>
                <a:ext cx="8555170" cy="6400800"/>
              </a:xfrm>
              <a:prstGeom prst="roundRect">
                <a:avLst>
                  <a:gd name="adj" fmla="val 2649"/>
                </a:avLst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0EB852-39E4-F387-F179-8F617D251049}"/>
                  </a:ext>
                </a:extLst>
              </p:cNvPr>
              <p:cNvSpPr/>
              <p:nvPr/>
            </p:nvSpPr>
            <p:spPr>
              <a:xfrm>
                <a:off x="10061574" y="5575028"/>
                <a:ext cx="3875853" cy="2899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377C521-15FC-7985-4D4A-148841D1FEB9}"/>
                  </a:ext>
                </a:extLst>
              </p:cNvPr>
              <p:cNvSpPr/>
              <p:nvPr/>
            </p:nvSpPr>
            <p:spPr>
              <a:xfrm>
                <a:off x="11504025" y="4305029"/>
                <a:ext cx="2433402" cy="3165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335684A-44E9-B778-B353-40D24A586879}"/>
                  </a:ext>
                </a:extLst>
              </p:cNvPr>
              <p:cNvSpPr/>
              <p:nvPr/>
            </p:nvSpPr>
            <p:spPr>
              <a:xfrm>
                <a:off x="13709650" y="3162300"/>
                <a:ext cx="768350" cy="279491"/>
              </a:xfrm>
              <a:prstGeom prst="rect">
                <a:avLst/>
              </a:prstGeom>
              <a:solidFill>
                <a:srgbClr val="4A95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0BE3D6-7C00-CD0E-90AE-13E694E2EBAD}"/>
                </a:ext>
              </a:extLst>
            </p:cNvPr>
            <p:cNvGrpSpPr/>
            <p:nvPr/>
          </p:nvGrpSpPr>
          <p:grpSpPr>
            <a:xfrm>
              <a:off x="10293350" y="5874567"/>
              <a:ext cx="5814329" cy="2726532"/>
              <a:chOff x="10433873" y="5874567"/>
              <a:chExt cx="5814329" cy="2726532"/>
            </a:xfrm>
          </p:grpSpPr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98039DAF-DF06-B6F8-F787-CDFCD3E8370A}"/>
                  </a:ext>
                </a:extLst>
              </p:cNvPr>
              <p:cNvSpPr txBox="1"/>
              <p:nvPr/>
            </p:nvSpPr>
            <p:spPr>
              <a:xfrm>
                <a:off x="10433874" y="5874567"/>
                <a:ext cx="3828872" cy="659796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n-US" sz="1400" b="1" dirty="0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  <a:t>Full Name</a:t>
                </a:r>
                <a:br>
                  <a:rPr lang="en-US" sz="1200" dirty="0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</a:br>
                <a:r>
                  <a:rPr lang="en-US" sz="1400" dirty="0">
                    <a:latin typeface="Trebuchet MS" panose="020B0603020202020204" pitchFamily="34" charset="0"/>
                  </a:rPr>
                  <a:t>Job Description</a:t>
                </a:r>
                <a:br>
                  <a:rPr lang="en-US" sz="1200" dirty="0">
                    <a:latin typeface="Trebuchet MS" panose="020B0603020202020204" pitchFamily="34" charset="0"/>
                  </a:rPr>
                </a:br>
                <a:r>
                  <a:rPr lang="en-US" sz="1400" dirty="0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  <a:t>M.</a:t>
                </a:r>
                <a:r>
                  <a:rPr lang="en-US" sz="1400" dirty="0">
                    <a:latin typeface="Trebuchet MS" panose="020B0603020202020204" pitchFamily="34" charset="0"/>
                  </a:rPr>
                  <a:t>+968 1234 5678, </a:t>
                </a:r>
                <a:r>
                  <a:rPr lang="en-US" sz="1400" dirty="0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  <a:t>T.</a:t>
                </a:r>
                <a:r>
                  <a:rPr lang="en-US" sz="1400" dirty="0">
                    <a:latin typeface="Trebuchet MS" panose="020B0603020202020204" pitchFamily="34" charset="0"/>
                  </a:rPr>
                  <a:t>+968 1234 5678</a:t>
                </a:r>
                <a:endParaRPr sz="1400" dirty="0">
                  <a:latin typeface="Trebuchet MS" panose="020B0603020202020204" pitchFamily="34" charset="0"/>
                  <a:cs typeface="Futura Medium"/>
                </a:endParaRPr>
              </a:p>
            </p:txBody>
          </p:sp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C2856866-E3DE-AF55-BEF4-14B13C85E4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3873" y="6802553"/>
                <a:ext cx="5814329" cy="844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FAC8E0CC-E415-0215-55FF-217FF7C0729E}"/>
                  </a:ext>
                </a:extLst>
              </p:cNvPr>
              <p:cNvSpPr txBox="1"/>
              <p:nvPr/>
            </p:nvSpPr>
            <p:spPr>
              <a:xfrm>
                <a:off x="10433874" y="7941303"/>
                <a:ext cx="5814328" cy="659796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n-US" sz="1400" b="1" dirty="0">
                    <a:solidFill>
                      <a:schemeClr val="bg1">
                        <a:lumMod val="65000"/>
                      </a:schemeClr>
                    </a:solidFill>
                  </a:rPr>
                  <a:t>Confidentiality Notice:</a:t>
                </a: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 This email and any attachments are intended solely for the addressee and may contain privileged information belonging to </a:t>
                </a:r>
                <a:r>
                  <a:rPr lang="en-US" sz="1400" b="1" dirty="0">
                    <a:solidFill>
                      <a:schemeClr val="bg1">
                        <a:lumMod val="65000"/>
                      </a:schemeClr>
                    </a:solidFill>
                  </a:rPr>
                  <a:t>Oman Cables Industry (SAOG)</a:t>
                </a: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. Unauthorized disclosure, forwarding, or use is strictly prohibited. </a:t>
                </a:r>
                <a:endParaRPr sz="1400" dirty="0">
                  <a:solidFill>
                    <a:schemeClr val="bg1">
                      <a:lumMod val="65000"/>
                    </a:schemeClr>
                  </a:solidFill>
                  <a:latin typeface="Trebuchet MS" panose="020B0603020202020204" pitchFamily="34" charset="0"/>
                  <a:cs typeface="Futura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594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F6F0858C-C6BA-58D6-5277-6B7E25A1050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47088" y="1045818"/>
            <a:ext cx="9214485" cy="9211136"/>
          </a:xfrm>
        </p:spPr>
        <p:txBody>
          <a:bodyPr/>
          <a:lstStyle/>
          <a:p>
            <a:endParaRPr lang="en-OM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55CA7D-AD6B-A3E0-9AD5-AE8FE0819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omancables.com</a:t>
            </a:r>
            <a:endParaRPr lang="en-OM" dirty="0"/>
          </a:p>
        </p:txBody>
      </p:sp>
      <p:grpSp>
        <p:nvGrpSpPr>
          <p:cNvPr id="16" name="object 7">
            <a:extLst>
              <a:ext uri="{FF2B5EF4-FFF2-40B4-BE49-F238E27FC236}">
                <a16:creationId xmlns:a16="http://schemas.microsoft.com/office/drawing/2014/main" id="{F9AAC927-9344-714F-3398-95B1023A1B67}"/>
              </a:ext>
            </a:extLst>
          </p:cNvPr>
          <p:cNvGrpSpPr/>
          <p:nvPr/>
        </p:nvGrpSpPr>
        <p:grpSpPr>
          <a:xfrm>
            <a:off x="2209746" y="2263346"/>
            <a:ext cx="4887595" cy="1841500"/>
            <a:chOff x="2216096" y="2218896"/>
            <a:chExt cx="4887595" cy="1841500"/>
          </a:xfrm>
        </p:grpSpPr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7B299A33-BF37-4121-BCBF-C98F701690D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6096" y="2218896"/>
              <a:ext cx="1858254" cy="1841500"/>
            </a:xfrm>
            <a:prstGeom prst="rect">
              <a:avLst/>
            </a:prstGeom>
          </p:spPr>
        </p:pic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9DA508B7-A65B-4699-CDBA-AEBA1AE08D69}"/>
                </a:ext>
              </a:extLst>
            </p:cNvPr>
            <p:cNvSpPr/>
            <p:nvPr/>
          </p:nvSpPr>
          <p:spPr>
            <a:xfrm>
              <a:off x="4274731" y="2679070"/>
              <a:ext cx="1158875" cy="377190"/>
            </a:xfrm>
            <a:custGeom>
              <a:avLst/>
              <a:gdLst/>
              <a:ahLst/>
              <a:cxnLst/>
              <a:rect l="l" t="t" r="r" b="b"/>
              <a:pathLst>
                <a:path w="1158875" h="377189">
                  <a:moveTo>
                    <a:pt x="391007" y="181889"/>
                  </a:moveTo>
                  <a:lnTo>
                    <a:pt x="384086" y="132321"/>
                  </a:lnTo>
                  <a:lnTo>
                    <a:pt x="364147" y="89077"/>
                  </a:lnTo>
                  <a:lnTo>
                    <a:pt x="331457" y="50330"/>
                  </a:lnTo>
                  <a:lnTo>
                    <a:pt x="295363" y="25247"/>
                  </a:lnTo>
                  <a:lnTo>
                    <a:pt x="295363" y="182359"/>
                  </a:lnTo>
                  <a:lnTo>
                    <a:pt x="293547" y="203949"/>
                  </a:lnTo>
                  <a:lnTo>
                    <a:pt x="279006" y="241566"/>
                  </a:lnTo>
                  <a:lnTo>
                    <a:pt x="250977" y="270852"/>
                  </a:lnTo>
                  <a:lnTo>
                    <a:pt x="215582" y="285965"/>
                  </a:lnTo>
                  <a:lnTo>
                    <a:pt x="195503" y="287858"/>
                  </a:lnTo>
                  <a:lnTo>
                    <a:pt x="175437" y="285965"/>
                  </a:lnTo>
                  <a:lnTo>
                    <a:pt x="140030" y="270852"/>
                  </a:lnTo>
                  <a:lnTo>
                    <a:pt x="111988" y="241566"/>
                  </a:lnTo>
                  <a:lnTo>
                    <a:pt x="97459" y="203949"/>
                  </a:lnTo>
                  <a:lnTo>
                    <a:pt x="95643" y="182359"/>
                  </a:lnTo>
                  <a:lnTo>
                    <a:pt x="97485" y="164401"/>
                  </a:lnTo>
                  <a:lnTo>
                    <a:pt x="125196" y="117208"/>
                  </a:lnTo>
                  <a:lnTo>
                    <a:pt x="157530" y="96100"/>
                  </a:lnTo>
                  <a:lnTo>
                    <a:pt x="195503" y="89077"/>
                  </a:lnTo>
                  <a:lnTo>
                    <a:pt x="215201" y="90830"/>
                  </a:lnTo>
                  <a:lnTo>
                    <a:pt x="265836" y="117208"/>
                  </a:lnTo>
                  <a:lnTo>
                    <a:pt x="293522" y="164401"/>
                  </a:lnTo>
                  <a:lnTo>
                    <a:pt x="295313" y="181889"/>
                  </a:lnTo>
                  <a:lnTo>
                    <a:pt x="295363" y="182359"/>
                  </a:lnTo>
                  <a:lnTo>
                    <a:pt x="295363" y="25247"/>
                  </a:lnTo>
                  <a:lnTo>
                    <a:pt x="244970" y="5689"/>
                  </a:lnTo>
                  <a:lnTo>
                    <a:pt x="195503" y="0"/>
                  </a:lnTo>
                  <a:lnTo>
                    <a:pt x="170357" y="1422"/>
                  </a:lnTo>
                  <a:lnTo>
                    <a:pt x="122542" y="12788"/>
                  </a:lnTo>
                  <a:lnTo>
                    <a:pt x="78651" y="35318"/>
                  </a:lnTo>
                  <a:lnTo>
                    <a:pt x="42545" y="67779"/>
                  </a:lnTo>
                  <a:lnTo>
                    <a:pt x="15570" y="109372"/>
                  </a:lnTo>
                  <a:lnTo>
                    <a:pt x="1727" y="156502"/>
                  </a:lnTo>
                  <a:lnTo>
                    <a:pt x="0" y="181889"/>
                  </a:lnTo>
                  <a:lnTo>
                    <a:pt x="3441" y="222846"/>
                  </a:lnTo>
                  <a:lnTo>
                    <a:pt x="13779" y="259905"/>
                  </a:lnTo>
                  <a:lnTo>
                    <a:pt x="55092" y="322313"/>
                  </a:lnTo>
                  <a:lnTo>
                    <a:pt x="117729" y="363283"/>
                  </a:lnTo>
                  <a:lnTo>
                    <a:pt x="154724" y="373519"/>
                  </a:lnTo>
                  <a:lnTo>
                    <a:pt x="195503" y="376936"/>
                  </a:lnTo>
                  <a:lnTo>
                    <a:pt x="236270" y="373519"/>
                  </a:lnTo>
                  <a:lnTo>
                    <a:pt x="273265" y="363283"/>
                  </a:lnTo>
                  <a:lnTo>
                    <a:pt x="335915" y="322313"/>
                  </a:lnTo>
                  <a:lnTo>
                    <a:pt x="362712" y="287858"/>
                  </a:lnTo>
                  <a:lnTo>
                    <a:pt x="387553" y="222846"/>
                  </a:lnTo>
                  <a:lnTo>
                    <a:pt x="390969" y="182359"/>
                  </a:lnTo>
                  <a:lnTo>
                    <a:pt x="391007" y="181889"/>
                  </a:lnTo>
                  <a:close/>
                </a:path>
                <a:path w="1158875" h="377189">
                  <a:moveTo>
                    <a:pt x="839685" y="211899"/>
                  </a:moveTo>
                  <a:lnTo>
                    <a:pt x="834555" y="170268"/>
                  </a:lnTo>
                  <a:lnTo>
                    <a:pt x="819175" y="140525"/>
                  </a:lnTo>
                  <a:lnTo>
                    <a:pt x="793521" y="122682"/>
                  </a:lnTo>
                  <a:lnTo>
                    <a:pt x="757631" y="116725"/>
                  </a:lnTo>
                  <a:lnTo>
                    <a:pt x="745172" y="117475"/>
                  </a:lnTo>
                  <a:lnTo>
                    <a:pt x="699871" y="135293"/>
                  </a:lnTo>
                  <a:lnTo>
                    <a:pt x="676059" y="162674"/>
                  </a:lnTo>
                  <a:lnTo>
                    <a:pt x="661606" y="142570"/>
                  </a:lnTo>
                  <a:lnTo>
                    <a:pt x="643115" y="128219"/>
                  </a:lnTo>
                  <a:lnTo>
                    <a:pt x="620585" y="119595"/>
                  </a:lnTo>
                  <a:lnTo>
                    <a:pt x="594004" y="116725"/>
                  </a:lnTo>
                  <a:lnTo>
                    <a:pt x="571512" y="119100"/>
                  </a:lnTo>
                  <a:lnTo>
                    <a:pt x="551345" y="126225"/>
                  </a:lnTo>
                  <a:lnTo>
                    <a:pt x="533527" y="138099"/>
                  </a:lnTo>
                  <a:lnTo>
                    <a:pt x="518058" y="154724"/>
                  </a:lnTo>
                  <a:lnTo>
                    <a:pt x="517118" y="154724"/>
                  </a:lnTo>
                  <a:lnTo>
                    <a:pt x="517118" y="124701"/>
                  </a:lnTo>
                  <a:lnTo>
                    <a:pt x="431787" y="124701"/>
                  </a:lnTo>
                  <a:lnTo>
                    <a:pt x="431787" y="365201"/>
                  </a:lnTo>
                  <a:lnTo>
                    <a:pt x="517118" y="365201"/>
                  </a:lnTo>
                  <a:lnTo>
                    <a:pt x="517194" y="239255"/>
                  </a:lnTo>
                  <a:lnTo>
                    <a:pt x="517880" y="227533"/>
                  </a:lnTo>
                  <a:lnTo>
                    <a:pt x="530771" y="190500"/>
                  </a:lnTo>
                  <a:lnTo>
                    <a:pt x="549148" y="182829"/>
                  </a:lnTo>
                  <a:lnTo>
                    <a:pt x="561022" y="182829"/>
                  </a:lnTo>
                  <a:lnTo>
                    <a:pt x="589940" y="210019"/>
                  </a:lnTo>
                  <a:lnTo>
                    <a:pt x="593064" y="244094"/>
                  </a:lnTo>
                  <a:lnTo>
                    <a:pt x="593064" y="365201"/>
                  </a:lnTo>
                  <a:lnTo>
                    <a:pt x="678395" y="365201"/>
                  </a:lnTo>
                  <a:lnTo>
                    <a:pt x="678395" y="243166"/>
                  </a:lnTo>
                  <a:lnTo>
                    <a:pt x="678535" y="237147"/>
                  </a:lnTo>
                  <a:lnTo>
                    <a:pt x="690587" y="195580"/>
                  </a:lnTo>
                  <a:lnTo>
                    <a:pt x="711682" y="184708"/>
                  </a:lnTo>
                  <a:lnTo>
                    <a:pt x="726071" y="184708"/>
                  </a:lnTo>
                  <a:lnTo>
                    <a:pt x="753338" y="224561"/>
                  </a:lnTo>
                  <a:lnTo>
                    <a:pt x="754354" y="242531"/>
                  </a:lnTo>
                  <a:lnTo>
                    <a:pt x="754354" y="365201"/>
                  </a:lnTo>
                  <a:lnTo>
                    <a:pt x="839685" y="365201"/>
                  </a:lnTo>
                  <a:lnTo>
                    <a:pt x="839685" y="211899"/>
                  </a:lnTo>
                  <a:close/>
                </a:path>
                <a:path w="1158875" h="377189">
                  <a:moveTo>
                    <a:pt x="1158481" y="124701"/>
                  </a:moveTo>
                  <a:lnTo>
                    <a:pt x="1075956" y="124701"/>
                  </a:lnTo>
                  <a:lnTo>
                    <a:pt x="1075956" y="245198"/>
                  </a:lnTo>
                  <a:lnTo>
                    <a:pt x="1075042" y="256400"/>
                  </a:lnTo>
                  <a:lnTo>
                    <a:pt x="1053147" y="290537"/>
                  </a:lnTo>
                  <a:lnTo>
                    <a:pt x="1021105" y="299097"/>
                  </a:lnTo>
                  <a:lnTo>
                    <a:pt x="1009116" y="298145"/>
                  </a:lnTo>
                  <a:lnTo>
                    <a:pt x="974559" y="275742"/>
                  </a:lnTo>
                  <a:lnTo>
                    <a:pt x="966254" y="245198"/>
                  </a:lnTo>
                  <a:lnTo>
                    <a:pt x="967181" y="234162"/>
                  </a:lnTo>
                  <a:lnTo>
                    <a:pt x="989076" y="199631"/>
                  </a:lnTo>
                  <a:lnTo>
                    <a:pt x="1021105" y="190804"/>
                  </a:lnTo>
                  <a:lnTo>
                    <a:pt x="1033106" y="191795"/>
                  </a:lnTo>
                  <a:lnTo>
                    <a:pt x="1067650" y="214820"/>
                  </a:lnTo>
                  <a:lnTo>
                    <a:pt x="1075956" y="245198"/>
                  </a:lnTo>
                  <a:lnTo>
                    <a:pt x="1075956" y="124701"/>
                  </a:lnTo>
                  <a:lnTo>
                    <a:pt x="1073150" y="124701"/>
                  </a:lnTo>
                  <a:lnTo>
                    <a:pt x="1073150" y="148158"/>
                  </a:lnTo>
                  <a:lnTo>
                    <a:pt x="1058468" y="134404"/>
                  </a:lnTo>
                  <a:lnTo>
                    <a:pt x="1041336" y="124701"/>
                  </a:lnTo>
                  <a:lnTo>
                    <a:pt x="1041514" y="124701"/>
                  </a:lnTo>
                  <a:lnTo>
                    <a:pt x="1021194" y="118706"/>
                  </a:lnTo>
                  <a:lnTo>
                    <a:pt x="973505" y="119075"/>
                  </a:lnTo>
                  <a:lnTo>
                    <a:pt x="930262" y="137833"/>
                  </a:lnTo>
                  <a:lnTo>
                    <a:pt x="897229" y="173964"/>
                  </a:lnTo>
                  <a:lnTo>
                    <a:pt x="880224" y="219202"/>
                  </a:lnTo>
                  <a:lnTo>
                    <a:pt x="878103" y="244729"/>
                  </a:lnTo>
                  <a:lnTo>
                    <a:pt x="880262" y="270256"/>
                  </a:lnTo>
                  <a:lnTo>
                    <a:pt x="897496" y="315607"/>
                  </a:lnTo>
                  <a:lnTo>
                    <a:pt x="930935" y="351955"/>
                  </a:lnTo>
                  <a:lnTo>
                    <a:pt x="974420" y="370827"/>
                  </a:lnTo>
                  <a:lnTo>
                    <a:pt x="999540" y="373176"/>
                  </a:lnTo>
                  <a:lnTo>
                    <a:pt x="1010615" y="372643"/>
                  </a:lnTo>
                  <a:lnTo>
                    <a:pt x="1051013" y="359625"/>
                  </a:lnTo>
                  <a:lnTo>
                    <a:pt x="1072210" y="338480"/>
                  </a:lnTo>
                  <a:lnTo>
                    <a:pt x="1073150" y="338480"/>
                  </a:lnTo>
                  <a:lnTo>
                    <a:pt x="1073150" y="365201"/>
                  </a:lnTo>
                  <a:lnTo>
                    <a:pt x="1158481" y="365201"/>
                  </a:lnTo>
                  <a:lnTo>
                    <a:pt x="1158481" y="338480"/>
                  </a:lnTo>
                  <a:lnTo>
                    <a:pt x="1158481" y="299097"/>
                  </a:lnTo>
                  <a:lnTo>
                    <a:pt x="1158481" y="190804"/>
                  </a:lnTo>
                  <a:lnTo>
                    <a:pt x="1158481" y="148158"/>
                  </a:lnTo>
                  <a:lnTo>
                    <a:pt x="1158481" y="1247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473366C9-2CC7-8138-8BB1-B2EACE828F2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9938" y="2795794"/>
              <a:ext cx="253615" cy="248474"/>
            </a:xfrm>
            <a:prstGeom prst="rect">
              <a:avLst/>
            </a:prstGeom>
          </p:spPr>
        </p:pic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778879DD-5CA8-E5DC-C8F3-85A1FC9CEE58}"/>
                </a:ext>
              </a:extLst>
            </p:cNvPr>
            <p:cNvSpPr/>
            <p:nvPr/>
          </p:nvSpPr>
          <p:spPr>
            <a:xfrm>
              <a:off x="5785743" y="2683287"/>
              <a:ext cx="277495" cy="368935"/>
            </a:xfrm>
            <a:custGeom>
              <a:avLst/>
              <a:gdLst/>
              <a:ahLst/>
              <a:cxnLst/>
              <a:rect l="l" t="t" r="r" b="b"/>
              <a:pathLst>
                <a:path w="277495" h="368935">
                  <a:moveTo>
                    <a:pt x="188004" y="0"/>
                  </a:moveTo>
                  <a:lnTo>
                    <a:pt x="115573" y="13481"/>
                  </a:lnTo>
                  <a:lnTo>
                    <a:pt x="54867" y="53914"/>
                  </a:lnTo>
                  <a:lnTo>
                    <a:pt x="13710" y="113917"/>
                  </a:lnTo>
                  <a:lnTo>
                    <a:pt x="0" y="186109"/>
                  </a:lnTo>
                  <a:lnTo>
                    <a:pt x="3385" y="222850"/>
                  </a:lnTo>
                  <a:lnTo>
                    <a:pt x="30471" y="287553"/>
                  </a:lnTo>
                  <a:lnTo>
                    <a:pt x="82603" y="338691"/>
                  </a:lnTo>
                  <a:lnTo>
                    <a:pt x="147651" y="365179"/>
                  </a:lnTo>
                  <a:lnTo>
                    <a:pt x="184277" y="368491"/>
                  </a:lnTo>
                  <a:lnTo>
                    <a:pt x="209054" y="366939"/>
                  </a:lnTo>
                  <a:lnTo>
                    <a:pt x="232788" y="362282"/>
                  </a:lnTo>
                  <a:lnTo>
                    <a:pt x="255470" y="354514"/>
                  </a:lnTo>
                  <a:lnTo>
                    <a:pt x="277091" y="343633"/>
                  </a:lnTo>
                  <a:lnTo>
                    <a:pt x="277091" y="291593"/>
                  </a:lnTo>
                  <a:lnTo>
                    <a:pt x="255900" y="307591"/>
                  </a:lnTo>
                  <a:lnTo>
                    <a:pt x="233131" y="319021"/>
                  </a:lnTo>
                  <a:lnTo>
                    <a:pt x="208780" y="325881"/>
                  </a:lnTo>
                  <a:lnTo>
                    <a:pt x="182842" y="328168"/>
                  </a:lnTo>
                  <a:lnTo>
                    <a:pt x="154706" y="325518"/>
                  </a:lnTo>
                  <a:lnTo>
                    <a:pt x="105368" y="304314"/>
                  </a:lnTo>
                  <a:lnTo>
                    <a:pt x="66627" y="263520"/>
                  </a:lnTo>
                  <a:lnTo>
                    <a:pt x="46578" y="212997"/>
                  </a:lnTo>
                  <a:lnTo>
                    <a:pt x="44071" y="184706"/>
                  </a:lnTo>
                  <a:lnTo>
                    <a:pt x="46606" y="156005"/>
                  </a:lnTo>
                  <a:lnTo>
                    <a:pt x="66883" y="105026"/>
                  </a:lnTo>
                  <a:lnTo>
                    <a:pt x="106035" y="64182"/>
                  </a:lnTo>
                  <a:lnTo>
                    <a:pt x="155617" y="42956"/>
                  </a:lnTo>
                  <a:lnTo>
                    <a:pt x="183795" y="40302"/>
                  </a:lnTo>
                  <a:lnTo>
                    <a:pt x="210020" y="42473"/>
                  </a:lnTo>
                  <a:lnTo>
                    <a:pt x="234307" y="48984"/>
                  </a:lnTo>
                  <a:lnTo>
                    <a:pt x="256662" y="59831"/>
                  </a:lnTo>
                  <a:lnTo>
                    <a:pt x="277091" y="75013"/>
                  </a:lnTo>
                  <a:lnTo>
                    <a:pt x="277091" y="23894"/>
                  </a:lnTo>
                  <a:lnTo>
                    <a:pt x="256923" y="13437"/>
                  </a:lnTo>
                  <a:lnTo>
                    <a:pt x="235355" y="5971"/>
                  </a:lnTo>
                  <a:lnTo>
                    <a:pt x="212383" y="1492"/>
                  </a:lnTo>
                  <a:lnTo>
                    <a:pt x="188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0480E785-94C4-AD00-48D5-16F6BD1BCE2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3779" y="2818290"/>
              <a:ext cx="222694" cy="233490"/>
            </a:xfrm>
            <a:prstGeom prst="rect">
              <a:avLst/>
            </a:prstGeom>
          </p:spPr>
        </p:pic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ACE4AF48-E03F-7178-D8F2-38762BB55C52}"/>
                </a:ext>
              </a:extLst>
            </p:cNvPr>
            <p:cNvSpPr/>
            <p:nvPr/>
          </p:nvSpPr>
          <p:spPr>
            <a:xfrm>
              <a:off x="6368021" y="2637325"/>
              <a:ext cx="308610" cy="414655"/>
            </a:xfrm>
            <a:custGeom>
              <a:avLst/>
              <a:gdLst/>
              <a:ahLst/>
              <a:cxnLst/>
              <a:rect l="l" t="t" r="r" b="b"/>
              <a:pathLst>
                <a:path w="308609" h="414655">
                  <a:moveTo>
                    <a:pt x="222681" y="295846"/>
                  </a:moveTo>
                  <a:lnTo>
                    <a:pt x="215544" y="252196"/>
                  </a:lnTo>
                  <a:lnTo>
                    <a:pt x="196570" y="218478"/>
                  </a:lnTo>
                  <a:lnTo>
                    <a:pt x="180492" y="201828"/>
                  </a:lnTo>
                  <a:lnTo>
                    <a:pt x="180492" y="297243"/>
                  </a:lnTo>
                  <a:lnTo>
                    <a:pt x="179336" y="313067"/>
                  </a:lnTo>
                  <a:lnTo>
                    <a:pt x="161505" y="353974"/>
                  </a:lnTo>
                  <a:lnTo>
                    <a:pt x="124993" y="375513"/>
                  </a:lnTo>
                  <a:lnTo>
                    <a:pt x="109245" y="376948"/>
                  </a:lnTo>
                  <a:lnTo>
                    <a:pt x="94411" y="375513"/>
                  </a:lnTo>
                  <a:lnTo>
                    <a:pt x="94208" y="375513"/>
                  </a:lnTo>
                  <a:lnTo>
                    <a:pt x="85636" y="372719"/>
                  </a:lnTo>
                  <a:lnTo>
                    <a:pt x="80987" y="371208"/>
                  </a:lnTo>
                  <a:lnTo>
                    <a:pt x="80822" y="371208"/>
                  </a:lnTo>
                  <a:lnTo>
                    <a:pt x="68795" y="363766"/>
                  </a:lnTo>
                  <a:lnTo>
                    <a:pt x="44551" y="327723"/>
                  </a:lnTo>
                  <a:lnTo>
                    <a:pt x="39865" y="297243"/>
                  </a:lnTo>
                  <a:lnTo>
                    <a:pt x="41046" y="281647"/>
                  </a:lnTo>
                  <a:lnTo>
                    <a:pt x="58864" y="241706"/>
                  </a:lnTo>
                  <a:lnTo>
                    <a:pt x="94322" y="219925"/>
                  </a:lnTo>
                  <a:lnTo>
                    <a:pt x="109245" y="218478"/>
                  </a:lnTo>
                  <a:lnTo>
                    <a:pt x="125095" y="219925"/>
                  </a:lnTo>
                  <a:lnTo>
                    <a:pt x="124891" y="219925"/>
                  </a:lnTo>
                  <a:lnTo>
                    <a:pt x="139026" y="224282"/>
                  </a:lnTo>
                  <a:lnTo>
                    <a:pt x="138861" y="224282"/>
                  </a:lnTo>
                  <a:lnTo>
                    <a:pt x="150837" y="231279"/>
                  </a:lnTo>
                  <a:lnTo>
                    <a:pt x="161302" y="241223"/>
                  </a:lnTo>
                  <a:lnTo>
                    <a:pt x="179285" y="281266"/>
                  </a:lnTo>
                  <a:lnTo>
                    <a:pt x="180492" y="297243"/>
                  </a:lnTo>
                  <a:lnTo>
                    <a:pt x="180492" y="201828"/>
                  </a:lnTo>
                  <a:lnTo>
                    <a:pt x="178714" y="200101"/>
                  </a:lnTo>
                  <a:lnTo>
                    <a:pt x="161163" y="189471"/>
                  </a:lnTo>
                  <a:lnTo>
                    <a:pt x="141439" y="183095"/>
                  </a:lnTo>
                  <a:lnTo>
                    <a:pt x="119557" y="180975"/>
                  </a:lnTo>
                  <a:lnTo>
                    <a:pt x="96850" y="183667"/>
                  </a:lnTo>
                  <a:lnTo>
                    <a:pt x="76542" y="191757"/>
                  </a:lnTo>
                  <a:lnTo>
                    <a:pt x="58648" y="205232"/>
                  </a:lnTo>
                  <a:lnTo>
                    <a:pt x="43002" y="224282"/>
                  </a:lnTo>
                  <a:lnTo>
                    <a:pt x="42202" y="224282"/>
                  </a:lnTo>
                  <a:lnTo>
                    <a:pt x="42202" y="0"/>
                  </a:lnTo>
                  <a:lnTo>
                    <a:pt x="0" y="0"/>
                  </a:lnTo>
                  <a:lnTo>
                    <a:pt x="0" y="406958"/>
                  </a:lnTo>
                  <a:lnTo>
                    <a:pt x="42202" y="406958"/>
                  </a:lnTo>
                  <a:lnTo>
                    <a:pt x="42202" y="372719"/>
                  </a:lnTo>
                  <a:lnTo>
                    <a:pt x="43154" y="372719"/>
                  </a:lnTo>
                  <a:lnTo>
                    <a:pt x="75730" y="403199"/>
                  </a:lnTo>
                  <a:lnTo>
                    <a:pt x="117690" y="414464"/>
                  </a:lnTo>
                  <a:lnTo>
                    <a:pt x="140766" y="412305"/>
                  </a:lnTo>
                  <a:lnTo>
                    <a:pt x="161277" y="405841"/>
                  </a:lnTo>
                  <a:lnTo>
                    <a:pt x="179222" y="395071"/>
                  </a:lnTo>
                  <a:lnTo>
                    <a:pt x="194576" y="379996"/>
                  </a:lnTo>
                  <a:lnTo>
                    <a:pt x="196634" y="376948"/>
                  </a:lnTo>
                  <a:lnTo>
                    <a:pt x="206883" y="361823"/>
                  </a:lnTo>
                  <a:lnTo>
                    <a:pt x="215620" y="341820"/>
                  </a:lnTo>
                  <a:lnTo>
                    <a:pt x="215785" y="341198"/>
                  </a:lnTo>
                  <a:lnTo>
                    <a:pt x="220929" y="319735"/>
                  </a:lnTo>
                  <a:lnTo>
                    <a:pt x="222580" y="297243"/>
                  </a:lnTo>
                  <a:lnTo>
                    <a:pt x="222681" y="295846"/>
                  </a:lnTo>
                  <a:close/>
                </a:path>
                <a:path w="308609" h="414655">
                  <a:moveTo>
                    <a:pt x="308025" y="25"/>
                  </a:moveTo>
                  <a:lnTo>
                    <a:pt x="265836" y="25"/>
                  </a:lnTo>
                  <a:lnTo>
                    <a:pt x="265836" y="406958"/>
                  </a:lnTo>
                  <a:lnTo>
                    <a:pt x="308025" y="406958"/>
                  </a:lnTo>
                  <a:lnTo>
                    <a:pt x="308025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4">
              <a:extLst>
                <a:ext uri="{FF2B5EF4-FFF2-40B4-BE49-F238E27FC236}">
                  <a16:creationId xmlns:a16="http://schemas.microsoft.com/office/drawing/2014/main" id="{6E1FE537-6B4E-F019-AF40-64621A2FA42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19188" y="2818296"/>
              <a:ext cx="209564" cy="233490"/>
            </a:xfrm>
            <a:prstGeom prst="rect">
              <a:avLst/>
            </a:prstGeom>
          </p:spPr>
        </p:pic>
        <p:pic>
          <p:nvPicPr>
            <p:cNvPr id="26" name="object 15">
              <a:extLst>
                <a:ext uri="{FF2B5EF4-FFF2-40B4-BE49-F238E27FC236}">
                  <a16:creationId xmlns:a16="http://schemas.microsoft.com/office/drawing/2014/main" id="{1291B3D6-E9D7-62E2-231C-6D9CB038C36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2169" y="2818294"/>
              <a:ext cx="151419" cy="233490"/>
            </a:xfrm>
            <a:prstGeom prst="rect">
              <a:avLst/>
            </a:prstGeom>
          </p:spPr>
        </p:pic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A028E0C5-C013-F3C8-7C52-F75506297948}"/>
                </a:ext>
              </a:extLst>
            </p:cNvPr>
            <p:cNvSpPr/>
            <p:nvPr/>
          </p:nvSpPr>
          <p:spPr>
            <a:xfrm>
              <a:off x="4274731" y="3158279"/>
              <a:ext cx="2828925" cy="482600"/>
            </a:xfrm>
            <a:custGeom>
              <a:avLst/>
              <a:gdLst/>
              <a:ahLst/>
              <a:cxnLst/>
              <a:rect l="l" t="t" r="r" b="b"/>
              <a:pathLst>
                <a:path w="2828925" h="482600">
                  <a:moveTo>
                    <a:pt x="79159" y="118795"/>
                  </a:moveTo>
                  <a:lnTo>
                    <a:pt x="50330" y="118795"/>
                  </a:lnTo>
                  <a:lnTo>
                    <a:pt x="50330" y="148450"/>
                  </a:lnTo>
                  <a:lnTo>
                    <a:pt x="79159" y="148450"/>
                  </a:lnTo>
                  <a:lnTo>
                    <a:pt x="79159" y="118795"/>
                  </a:lnTo>
                  <a:close/>
                </a:path>
                <a:path w="2828925" h="482600">
                  <a:moveTo>
                    <a:pt x="142265" y="118529"/>
                  </a:moveTo>
                  <a:lnTo>
                    <a:pt x="114147" y="118529"/>
                  </a:lnTo>
                  <a:lnTo>
                    <a:pt x="114147" y="148678"/>
                  </a:lnTo>
                  <a:lnTo>
                    <a:pt x="142265" y="148678"/>
                  </a:lnTo>
                  <a:lnTo>
                    <a:pt x="142265" y="118529"/>
                  </a:lnTo>
                  <a:close/>
                </a:path>
                <a:path w="2828925" h="482600">
                  <a:moveTo>
                    <a:pt x="292252" y="448614"/>
                  </a:moveTo>
                  <a:lnTo>
                    <a:pt x="264668" y="448614"/>
                  </a:lnTo>
                  <a:lnTo>
                    <a:pt x="264668" y="478688"/>
                  </a:lnTo>
                  <a:lnTo>
                    <a:pt x="292252" y="478688"/>
                  </a:lnTo>
                  <a:lnTo>
                    <a:pt x="292252" y="448614"/>
                  </a:lnTo>
                  <a:close/>
                </a:path>
                <a:path w="2828925" h="482600">
                  <a:moveTo>
                    <a:pt x="355803" y="448411"/>
                  </a:moveTo>
                  <a:lnTo>
                    <a:pt x="326351" y="448411"/>
                  </a:lnTo>
                  <a:lnTo>
                    <a:pt x="326351" y="479882"/>
                  </a:lnTo>
                  <a:lnTo>
                    <a:pt x="355803" y="479882"/>
                  </a:lnTo>
                  <a:lnTo>
                    <a:pt x="355803" y="448411"/>
                  </a:lnTo>
                  <a:close/>
                </a:path>
                <a:path w="2828925" h="482600">
                  <a:moveTo>
                    <a:pt x="497141" y="103682"/>
                  </a:moveTo>
                  <a:lnTo>
                    <a:pt x="468223" y="103682"/>
                  </a:lnTo>
                  <a:lnTo>
                    <a:pt x="468223" y="134505"/>
                  </a:lnTo>
                  <a:lnTo>
                    <a:pt x="497141" y="134505"/>
                  </a:lnTo>
                  <a:lnTo>
                    <a:pt x="497141" y="103682"/>
                  </a:lnTo>
                  <a:close/>
                </a:path>
                <a:path w="2828925" h="482600">
                  <a:moveTo>
                    <a:pt x="547293" y="299961"/>
                  </a:moveTo>
                  <a:lnTo>
                    <a:pt x="547230" y="243763"/>
                  </a:lnTo>
                  <a:lnTo>
                    <a:pt x="547128" y="232689"/>
                  </a:lnTo>
                  <a:lnTo>
                    <a:pt x="547014" y="215557"/>
                  </a:lnTo>
                  <a:lnTo>
                    <a:pt x="546912" y="198297"/>
                  </a:lnTo>
                  <a:lnTo>
                    <a:pt x="545922" y="197650"/>
                  </a:lnTo>
                  <a:lnTo>
                    <a:pt x="545376" y="196977"/>
                  </a:lnTo>
                  <a:lnTo>
                    <a:pt x="520966" y="196977"/>
                  </a:lnTo>
                  <a:lnTo>
                    <a:pt x="520915" y="320268"/>
                  </a:lnTo>
                  <a:lnTo>
                    <a:pt x="517309" y="343941"/>
                  </a:lnTo>
                  <a:lnTo>
                    <a:pt x="508000" y="359473"/>
                  </a:lnTo>
                  <a:lnTo>
                    <a:pt x="506780" y="361416"/>
                  </a:lnTo>
                  <a:lnTo>
                    <a:pt x="489661" y="372389"/>
                  </a:lnTo>
                  <a:lnTo>
                    <a:pt x="489343" y="372389"/>
                  </a:lnTo>
                  <a:lnTo>
                    <a:pt x="465366" y="376783"/>
                  </a:lnTo>
                  <a:lnTo>
                    <a:pt x="451853" y="376783"/>
                  </a:lnTo>
                  <a:lnTo>
                    <a:pt x="433857" y="376440"/>
                  </a:lnTo>
                  <a:lnTo>
                    <a:pt x="423405" y="376440"/>
                  </a:lnTo>
                  <a:lnTo>
                    <a:pt x="395490" y="372389"/>
                  </a:lnTo>
                  <a:lnTo>
                    <a:pt x="394677" y="372389"/>
                  </a:lnTo>
                  <a:lnTo>
                    <a:pt x="373164" y="359473"/>
                  </a:lnTo>
                  <a:lnTo>
                    <a:pt x="373024" y="359244"/>
                  </a:lnTo>
                  <a:lnTo>
                    <a:pt x="359854" y="338543"/>
                  </a:lnTo>
                  <a:lnTo>
                    <a:pt x="355015" y="309867"/>
                  </a:lnTo>
                  <a:lnTo>
                    <a:pt x="354901" y="220205"/>
                  </a:lnTo>
                  <a:lnTo>
                    <a:pt x="354533" y="215557"/>
                  </a:lnTo>
                  <a:lnTo>
                    <a:pt x="354393" y="212483"/>
                  </a:lnTo>
                  <a:lnTo>
                    <a:pt x="354317" y="210883"/>
                  </a:lnTo>
                  <a:lnTo>
                    <a:pt x="327875" y="210883"/>
                  </a:lnTo>
                  <a:lnTo>
                    <a:pt x="327748" y="321564"/>
                  </a:lnTo>
                  <a:lnTo>
                    <a:pt x="324192" y="343941"/>
                  </a:lnTo>
                  <a:lnTo>
                    <a:pt x="324104" y="344551"/>
                  </a:lnTo>
                  <a:lnTo>
                    <a:pt x="313931" y="361416"/>
                  </a:lnTo>
                  <a:lnTo>
                    <a:pt x="297345" y="372071"/>
                  </a:lnTo>
                  <a:lnTo>
                    <a:pt x="274307" y="376440"/>
                  </a:lnTo>
                  <a:lnTo>
                    <a:pt x="273646" y="376440"/>
                  </a:lnTo>
                  <a:lnTo>
                    <a:pt x="260159" y="376783"/>
                  </a:lnTo>
                  <a:lnTo>
                    <a:pt x="253149" y="376783"/>
                  </a:lnTo>
                  <a:lnTo>
                    <a:pt x="223431" y="376250"/>
                  </a:lnTo>
                  <a:lnTo>
                    <a:pt x="178727" y="361416"/>
                  </a:lnTo>
                  <a:lnTo>
                    <a:pt x="164299" y="316585"/>
                  </a:lnTo>
                  <a:lnTo>
                    <a:pt x="164071" y="232689"/>
                  </a:lnTo>
                  <a:lnTo>
                    <a:pt x="163957" y="190423"/>
                  </a:lnTo>
                  <a:lnTo>
                    <a:pt x="163550" y="185889"/>
                  </a:lnTo>
                  <a:lnTo>
                    <a:pt x="163322" y="181229"/>
                  </a:lnTo>
                  <a:lnTo>
                    <a:pt x="150583" y="183832"/>
                  </a:lnTo>
                  <a:lnTo>
                    <a:pt x="142963" y="187591"/>
                  </a:lnTo>
                  <a:lnTo>
                    <a:pt x="138493" y="194106"/>
                  </a:lnTo>
                  <a:lnTo>
                    <a:pt x="137033" y="198920"/>
                  </a:lnTo>
                  <a:lnTo>
                    <a:pt x="137033" y="232689"/>
                  </a:lnTo>
                  <a:lnTo>
                    <a:pt x="136944" y="282321"/>
                  </a:lnTo>
                  <a:lnTo>
                    <a:pt x="123431" y="328764"/>
                  </a:lnTo>
                  <a:lnTo>
                    <a:pt x="81661" y="354279"/>
                  </a:lnTo>
                  <a:lnTo>
                    <a:pt x="63614" y="352552"/>
                  </a:lnTo>
                  <a:lnTo>
                    <a:pt x="49466" y="345313"/>
                  </a:lnTo>
                  <a:lnTo>
                    <a:pt x="37592" y="331838"/>
                  </a:lnTo>
                  <a:lnTo>
                    <a:pt x="29641" y="314706"/>
                  </a:lnTo>
                  <a:lnTo>
                    <a:pt x="27292" y="296468"/>
                  </a:lnTo>
                  <a:lnTo>
                    <a:pt x="31788" y="274840"/>
                  </a:lnTo>
                  <a:lnTo>
                    <a:pt x="58089" y="243763"/>
                  </a:lnTo>
                  <a:lnTo>
                    <a:pt x="97980" y="233133"/>
                  </a:lnTo>
                  <a:lnTo>
                    <a:pt x="104470" y="232689"/>
                  </a:lnTo>
                  <a:lnTo>
                    <a:pt x="137033" y="232689"/>
                  </a:lnTo>
                  <a:lnTo>
                    <a:pt x="137033" y="198920"/>
                  </a:lnTo>
                  <a:lnTo>
                    <a:pt x="135178" y="205028"/>
                  </a:lnTo>
                  <a:lnTo>
                    <a:pt x="102260" y="207784"/>
                  </a:lnTo>
                  <a:lnTo>
                    <a:pt x="86055" y="209562"/>
                  </a:lnTo>
                  <a:lnTo>
                    <a:pt x="45212" y="221145"/>
                  </a:lnTo>
                  <a:lnTo>
                    <a:pt x="10198" y="254558"/>
                  </a:lnTo>
                  <a:lnTo>
                    <a:pt x="2057" y="282321"/>
                  </a:lnTo>
                  <a:lnTo>
                    <a:pt x="774" y="283705"/>
                  </a:lnTo>
                  <a:lnTo>
                    <a:pt x="0" y="285153"/>
                  </a:lnTo>
                  <a:lnTo>
                    <a:pt x="0" y="311315"/>
                  </a:lnTo>
                  <a:lnTo>
                    <a:pt x="2273" y="317868"/>
                  </a:lnTo>
                  <a:lnTo>
                    <a:pt x="4292" y="324523"/>
                  </a:lnTo>
                  <a:lnTo>
                    <a:pt x="41757" y="370370"/>
                  </a:lnTo>
                  <a:lnTo>
                    <a:pt x="66421" y="377151"/>
                  </a:lnTo>
                  <a:lnTo>
                    <a:pt x="93345" y="373634"/>
                  </a:lnTo>
                  <a:lnTo>
                    <a:pt x="105689" y="368427"/>
                  </a:lnTo>
                  <a:lnTo>
                    <a:pt x="117576" y="361772"/>
                  </a:lnTo>
                  <a:lnTo>
                    <a:pt x="129603" y="354279"/>
                  </a:lnTo>
                  <a:lnTo>
                    <a:pt x="140627" y="347637"/>
                  </a:lnTo>
                  <a:lnTo>
                    <a:pt x="165747" y="388454"/>
                  </a:lnTo>
                  <a:lnTo>
                    <a:pt x="216217" y="400240"/>
                  </a:lnTo>
                  <a:lnTo>
                    <a:pt x="281762" y="400240"/>
                  </a:lnTo>
                  <a:lnTo>
                    <a:pt x="331216" y="383298"/>
                  </a:lnTo>
                  <a:lnTo>
                    <a:pt x="343458" y="365455"/>
                  </a:lnTo>
                  <a:lnTo>
                    <a:pt x="345986" y="363004"/>
                  </a:lnTo>
                  <a:lnTo>
                    <a:pt x="348843" y="359244"/>
                  </a:lnTo>
                  <a:lnTo>
                    <a:pt x="365912" y="380542"/>
                  </a:lnTo>
                  <a:lnTo>
                    <a:pt x="386613" y="393420"/>
                  </a:lnTo>
                  <a:lnTo>
                    <a:pt x="410337" y="399453"/>
                  </a:lnTo>
                  <a:lnTo>
                    <a:pt x="437591" y="400240"/>
                  </a:lnTo>
                  <a:lnTo>
                    <a:pt x="471957" y="400240"/>
                  </a:lnTo>
                  <a:lnTo>
                    <a:pt x="525183" y="383298"/>
                  </a:lnTo>
                  <a:lnTo>
                    <a:pt x="546112" y="333565"/>
                  </a:lnTo>
                  <a:lnTo>
                    <a:pt x="547293" y="299961"/>
                  </a:lnTo>
                  <a:close/>
                </a:path>
                <a:path w="2828925" h="482600">
                  <a:moveTo>
                    <a:pt x="1373466" y="0"/>
                  </a:moveTo>
                  <a:lnTo>
                    <a:pt x="1349908" y="0"/>
                  </a:lnTo>
                  <a:lnTo>
                    <a:pt x="1349400" y="4724"/>
                  </a:lnTo>
                  <a:lnTo>
                    <a:pt x="1348460" y="9448"/>
                  </a:lnTo>
                  <a:lnTo>
                    <a:pt x="1348473" y="318770"/>
                  </a:lnTo>
                  <a:lnTo>
                    <a:pt x="1338859" y="357022"/>
                  </a:lnTo>
                  <a:lnTo>
                    <a:pt x="1279296" y="375170"/>
                  </a:lnTo>
                  <a:lnTo>
                    <a:pt x="1256093" y="374815"/>
                  </a:lnTo>
                  <a:lnTo>
                    <a:pt x="1253350" y="374815"/>
                  </a:lnTo>
                  <a:lnTo>
                    <a:pt x="1197419" y="372402"/>
                  </a:lnTo>
                  <a:lnTo>
                    <a:pt x="1196365" y="372402"/>
                  </a:lnTo>
                  <a:lnTo>
                    <a:pt x="1195273" y="371233"/>
                  </a:lnTo>
                  <a:lnTo>
                    <a:pt x="1193482" y="370192"/>
                  </a:lnTo>
                  <a:lnTo>
                    <a:pt x="1195946" y="367893"/>
                  </a:lnTo>
                  <a:lnTo>
                    <a:pt x="1197978" y="365709"/>
                  </a:lnTo>
                  <a:lnTo>
                    <a:pt x="1237170" y="328955"/>
                  </a:lnTo>
                  <a:lnTo>
                    <a:pt x="1267269" y="288036"/>
                  </a:lnTo>
                  <a:lnTo>
                    <a:pt x="1273035" y="277596"/>
                  </a:lnTo>
                  <a:lnTo>
                    <a:pt x="1271689" y="273837"/>
                  </a:lnTo>
                  <a:lnTo>
                    <a:pt x="1267028" y="260324"/>
                  </a:lnTo>
                  <a:lnTo>
                    <a:pt x="1262189" y="246837"/>
                  </a:lnTo>
                  <a:lnTo>
                    <a:pt x="1256588" y="233781"/>
                  </a:lnTo>
                  <a:lnTo>
                    <a:pt x="1249680" y="221640"/>
                  </a:lnTo>
                  <a:lnTo>
                    <a:pt x="1242949" y="214541"/>
                  </a:lnTo>
                  <a:lnTo>
                    <a:pt x="1242949" y="268668"/>
                  </a:lnTo>
                  <a:lnTo>
                    <a:pt x="1242695" y="272643"/>
                  </a:lnTo>
                  <a:lnTo>
                    <a:pt x="1212253" y="323405"/>
                  </a:lnTo>
                  <a:lnTo>
                    <a:pt x="1172832" y="357365"/>
                  </a:lnTo>
                  <a:lnTo>
                    <a:pt x="1170063" y="359181"/>
                  </a:lnTo>
                  <a:lnTo>
                    <a:pt x="1163066" y="359041"/>
                  </a:lnTo>
                  <a:lnTo>
                    <a:pt x="1123861" y="322414"/>
                  </a:lnTo>
                  <a:lnTo>
                    <a:pt x="1106716" y="302869"/>
                  </a:lnTo>
                  <a:lnTo>
                    <a:pt x="1106639" y="302691"/>
                  </a:lnTo>
                  <a:lnTo>
                    <a:pt x="1104087" y="298653"/>
                  </a:lnTo>
                  <a:lnTo>
                    <a:pt x="1094422" y="279234"/>
                  </a:lnTo>
                  <a:lnTo>
                    <a:pt x="1092466" y="262534"/>
                  </a:lnTo>
                  <a:lnTo>
                    <a:pt x="1092428" y="262166"/>
                  </a:lnTo>
                  <a:lnTo>
                    <a:pt x="1098334" y="245986"/>
                  </a:lnTo>
                  <a:lnTo>
                    <a:pt x="1137119" y="212750"/>
                  </a:lnTo>
                  <a:lnTo>
                    <a:pt x="1166418" y="206921"/>
                  </a:lnTo>
                  <a:lnTo>
                    <a:pt x="1191996" y="210832"/>
                  </a:lnTo>
                  <a:lnTo>
                    <a:pt x="1213916" y="222199"/>
                  </a:lnTo>
                  <a:lnTo>
                    <a:pt x="1230871" y="240118"/>
                  </a:lnTo>
                  <a:lnTo>
                    <a:pt x="1241590" y="263715"/>
                  </a:lnTo>
                  <a:lnTo>
                    <a:pt x="1242949" y="268668"/>
                  </a:lnTo>
                  <a:lnTo>
                    <a:pt x="1242949" y="214541"/>
                  </a:lnTo>
                  <a:lnTo>
                    <a:pt x="1235735" y="206921"/>
                  </a:lnTo>
                  <a:lnTo>
                    <a:pt x="1232014" y="202984"/>
                  </a:lnTo>
                  <a:lnTo>
                    <a:pt x="1210729" y="191985"/>
                  </a:lnTo>
                  <a:lnTo>
                    <a:pt x="1186929" y="186982"/>
                  </a:lnTo>
                  <a:lnTo>
                    <a:pt x="1161656" y="186347"/>
                  </a:lnTo>
                  <a:lnTo>
                    <a:pt x="1119759" y="193890"/>
                  </a:lnTo>
                  <a:lnTo>
                    <a:pt x="1073683" y="238379"/>
                  </a:lnTo>
                  <a:lnTo>
                    <a:pt x="1060792" y="275209"/>
                  </a:lnTo>
                  <a:lnTo>
                    <a:pt x="1060653" y="275793"/>
                  </a:lnTo>
                  <a:lnTo>
                    <a:pt x="1061999" y="280517"/>
                  </a:lnTo>
                  <a:lnTo>
                    <a:pt x="1084986" y="311480"/>
                  </a:lnTo>
                  <a:lnTo>
                    <a:pt x="1114831" y="347319"/>
                  </a:lnTo>
                  <a:lnTo>
                    <a:pt x="1132103" y="362927"/>
                  </a:lnTo>
                  <a:lnTo>
                    <a:pt x="1140764" y="370674"/>
                  </a:lnTo>
                  <a:lnTo>
                    <a:pt x="1122680" y="374815"/>
                  </a:lnTo>
                  <a:lnTo>
                    <a:pt x="1098486" y="377126"/>
                  </a:lnTo>
                  <a:lnTo>
                    <a:pt x="1074547" y="377126"/>
                  </a:lnTo>
                  <a:lnTo>
                    <a:pt x="1029220" y="364947"/>
                  </a:lnTo>
                  <a:lnTo>
                    <a:pt x="994537" y="331698"/>
                  </a:lnTo>
                  <a:lnTo>
                    <a:pt x="988517" y="299135"/>
                  </a:lnTo>
                  <a:lnTo>
                    <a:pt x="988402" y="298399"/>
                  </a:lnTo>
                  <a:lnTo>
                    <a:pt x="982802" y="279857"/>
                  </a:lnTo>
                  <a:lnTo>
                    <a:pt x="982522" y="279234"/>
                  </a:lnTo>
                  <a:lnTo>
                    <a:pt x="974267" y="262166"/>
                  </a:lnTo>
                  <a:lnTo>
                    <a:pt x="964018" y="247523"/>
                  </a:lnTo>
                  <a:lnTo>
                    <a:pt x="964018" y="318325"/>
                  </a:lnTo>
                  <a:lnTo>
                    <a:pt x="961034" y="345567"/>
                  </a:lnTo>
                  <a:lnTo>
                    <a:pt x="941857" y="390232"/>
                  </a:lnTo>
                  <a:lnTo>
                    <a:pt x="908469" y="410806"/>
                  </a:lnTo>
                  <a:lnTo>
                    <a:pt x="894651" y="412686"/>
                  </a:lnTo>
                  <a:lnTo>
                    <a:pt x="880859" y="411048"/>
                  </a:lnTo>
                  <a:lnTo>
                    <a:pt x="841006" y="383032"/>
                  </a:lnTo>
                  <a:lnTo>
                    <a:pt x="825601" y="318770"/>
                  </a:lnTo>
                  <a:lnTo>
                    <a:pt x="825563" y="318325"/>
                  </a:lnTo>
                  <a:lnTo>
                    <a:pt x="843419" y="265798"/>
                  </a:lnTo>
                  <a:lnTo>
                    <a:pt x="875753" y="242798"/>
                  </a:lnTo>
                  <a:lnTo>
                    <a:pt x="896226" y="239966"/>
                  </a:lnTo>
                  <a:lnTo>
                    <a:pt x="914234" y="242671"/>
                  </a:lnTo>
                  <a:lnTo>
                    <a:pt x="951153" y="275793"/>
                  </a:lnTo>
                  <a:lnTo>
                    <a:pt x="961885" y="309740"/>
                  </a:lnTo>
                  <a:lnTo>
                    <a:pt x="964018" y="318325"/>
                  </a:lnTo>
                  <a:lnTo>
                    <a:pt x="964018" y="247523"/>
                  </a:lnTo>
                  <a:lnTo>
                    <a:pt x="962647" y="245554"/>
                  </a:lnTo>
                  <a:lnTo>
                    <a:pt x="954659" y="239966"/>
                  </a:lnTo>
                  <a:lnTo>
                    <a:pt x="931964" y="224129"/>
                  </a:lnTo>
                  <a:lnTo>
                    <a:pt x="893000" y="217487"/>
                  </a:lnTo>
                  <a:lnTo>
                    <a:pt x="854329" y="225513"/>
                  </a:lnTo>
                  <a:lnTo>
                    <a:pt x="813028" y="265544"/>
                  </a:lnTo>
                  <a:lnTo>
                    <a:pt x="799147" y="303339"/>
                  </a:lnTo>
                  <a:lnTo>
                    <a:pt x="796950" y="321614"/>
                  </a:lnTo>
                  <a:lnTo>
                    <a:pt x="796848" y="322414"/>
                  </a:lnTo>
                  <a:lnTo>
                    <a:pt x="772947" y="367347"/>
                  </a:lnTo>
                  <a:lnTo>
                    <a:pt x="735444" y="375196"/>
                  </a:lnTo>
                  <a:lnTo>
                    <a:pt x="714590" y="376377"/>
                  </a:lnTo>
                  <a:lnTo>
                    <a:pt x="693775" y="376072"/>
                  </a:lnTo>
                  <a:lnTo>
                    <a:pt x="654011" y="368249"/>
                  </a:lnTo>
                  <a:lnTo>
                    <a:pt x="631672" y="322414"/>
                  </a:lnTo>
                  <a:lnTo>
                    <a:pt x="631545" y="273837"/>
                  </a:lnTo>
                  <a:lnTo>
                    <a:pt x="631507" y="11264"/>
                  </a:lnTo>
                  <a:lnTo>
                    <a:pt x="630847" y="5626"/>
                  </a:lnTo>
                  <a:lnTo>
                    <a:pt x="630491" y="0"/>
                  </a:lnTo>
                  <a:lnTo>
                    <a:pt x="606945" y="0"/>
                  </a:lnTo>
                  <a:lnTo>
                    <a:pt x="606259" y="4724"/>
                  </a:lnTo>
                  <a:lnTo>
                    <a:pt x="605040" y="9448"/>
                  </a:lnTo>
                  <a:lnTo>
                    <a:pt x="605129" y="322414"/>
                  </a:lnTo>
                  <a:lnTo>
                    <a:pt x="614083" y="363905"/>
                  </a:lnTo>
                  <a:lnTo>
                    <a:pt x="614121" y="364058"/>
                  </a:lnTo>
                  <a:lnTo>
                    <a:pt x="628103" y="383247"/>
                  </a:lnTo>
                  <a:lnTo>
                    <a:pt x="648512" y="395312"/>
                  </a:lnTo>
                  <a:lnTo>
                    <a:pt x="675017" y="399884"/>
                  </a:lnTo>
                  <a:lnTo>
                    <a:pt x="693318" y="400177"/>
                  </a:lnTo>
                  <a:lnTo>
                    <a:pt x="723239" y="400177"/>
                  </a:lnTo>
                  <a:lnTo>
                    <a:pt x="747369" y="399884"/>
                  </a:lnTo>
                  <a:lnTo>
                    <a:pt x="748106" y="399884"/>
                  </a:lnTo>
                  <a:lnTo>
                    <a:pt x="764235" y="398500"/>
                  </a:lnTo>
                  <a:lnTo>
                    <a:pt x="779183" y="394423"/>
                  </a:lnTo>
                  <a:lnTo>
                    <a:pt x="792810" y="387007"/>
                  </a:lnTo>
                  <a:lnTo>
                    <a:pt x="804062" y="376377"/>
                  </a:lnTo>
                  <a:lnTo>
                    <a:pt x="804849" y="375640"/>
                  </a:lnTo>
                  <a:lnTo>
                    <a:pt x="821537" y="402145"/>
                  </a:lnTo>
                  <a:lnTo>
                    <a:pt x="842695" y="421106"/>
                  </a:lnTo>
                  <a:lnTo>
                    <a:pt x="868641" y="432104"/>
                  </a:lnTo>
                  <a:lnTo>
                    <a:pt x="899668" y="434746"/>
                  </a:lnTo>
                  <a:lnTo>
                    <a:pt x="930465" y="428612"/>
                  </a:lnTo>
                  <a:lnTo>
                    <a:pt x="954786" y="414235"/>
                  </a:lnTo>
                  <a:lnTo>
                    <a:pt x="956119" y="412686"/>
                  </a:lnTo>
                  <a:lnTo>
                    <a:pt x="973366" y="392595"/>
                  </a:lnTo>
                  <a:lnTo>
                    <a:pt x="986967" y="364680"/>
                  </a:lnTo>
                  <a:lnTo>
                    <a:pt x="991730" y="368566"/>
                  </a:lnTo>
                  <a:lnTo>
                    <a:pt x="995184" y="371703"/>
                  </a:lnTo>
                  <a:lnTo>
                    <a:pt x="999058" y="374484"/>
                  </a:lnTo>
                  <a:lnTo>
                    <a:pt x="1031113" y="391769"/>
                  </a:lnTo>
                  <a:lnTo>
                    <a:pt x="1065301" y="400177"/>
                  </a:lnTo>
                  <a:lnTo>
                    <a:pt x="1070343" y="400177"/>
                  </a:lnTo>
                  <a:lnTo>
                    <a:pt x="1099350" y="400900"/>
                  </a:lnTo>
                  <a:lnTo>
                    <a:pt x="1150962" y="393522"/>
                  </a:lnTo>
                  <a:lnTo>
                    <a:pt x="1166964" y="392988"/>
                  </a:lnTo>
                  <a:lnTo>
                    <a:pt x="1182890" y="393865"/>
                  </a:lnTo>
                  <a:lnTo>
                    <a:pt x="1199273" y="395655"/>
                  </a:lnTo>
                  <a:lnTo>
                    <a:pt x="1229017" y="398297"/>
                  </a:lnTo>
                  <a:lnTo>
                    <a:pt x="1258989" y="399199"/>
                  </a:lnTo>
                  <a:lnTo>
                    <a:pt x="1289037" y="398856"/>
                  </a:lnTo>
                  <a:lnTo>
                    <a:pt x="1319022" y="397764"/>
                  </a:lnTo>
                  <a:lnTo>
                    <a:pt x="1335100" y="394423"/>
                  </a:lnTo>
                  <a:lnTo>
                    <a:pt x="1335493" y="394423"/>
                  </a:lnTo>
                  <a:lnTo>
                    <a:pt x="1337843" y="392988"/>
                  </a:lnTo>
                  <a:lnTo>
                    <a:pt x="1349413" y="385940"/>
                  </a:lnTo>
                  <a:lnTo>
                    <a:pt x="1356766" y="377126"/>
                  </a:lnTo>
                  <a:lnTo>
                    <a:pt x="1358379" y="375196"/>
                  </a:lnTo>
                  <a:lnTo>
                    <a:pt x="1359814" y="373481"/>
                  </a:lnTo>
                  <a:lnTo>
                    <a:pt x="1360157" y="372795"/>
                  </a:lnTo>
                  <a:lnTo>
                    <a:pt x="1372654" y="325716"/>
                  </a:lnTo>
                  <a:lnTo>
                    <a:pt x="1372946" y="318770"/>
                  </a:lnTo>
                  <a:lnTo>
                    <a:pt x="1373035" y="316725"/>
                  </a:lnTo>
                  <a:lnTo>
                    <a:pt x="1373149" y="302691"/>
                  </a:lnTo>
                  <a:lnTo>
                    <a:pt x="1373276" y="272643"/>
                  </a:lnTo>
                  <a:lnTo>
                    <a:pt x="1373403" y="224129"/>
                  </a:lnTo>
                  <a:lnTo>
                    <a:pt x="1373466" y="0"/>
                  </a:lnTo>
                  <a:close/>
                </a:path>
                <a:path w="2828925" h="482600">
                  <a:moveTo>
                    <a:pt x="1454797" y="0"/>
                  </a:moveTo>
                  <a:lnTo>
                    <a:pt x="1429867" y="0"/>
                  </a:lnTo>
                  <a:lnTo>
                    <a:pt x="1429867" y="400443"/>
                  </a:lnTo>
                  <a:lnTo>
                    <a:pt x="1454797" y="400443"/>
                  </a:lnTo>
                  <a:lnTo>
                    <a:pt x="1454797" y="0"/>
                  </a:lnTo>
                  <a:close/>
                </a:path>
                <a:path w="2828925" h="482600">
                  <a:moveTo>
                    <a:pt x="1659280" y="209092"/>
                  </a:moveTo>
                  <a:lnTo>
                    <a:pt x="1597583" y="209092"/>
                  </a:lnTo>
                  <a:lnTo>
                    <a:pt x="1597583" y="261010"/>
                  </a:lnTo>
                  <a:lnTo>
                    <a:pt x="1659280" y="261010"/>
                  </a:lnTo>
                  <a:lnTo>
                    <a:pt x="1659280" y="209092"/>
                  </a:lnTo>
                  <a:close/>
                </a:path>
                <a:path w="2828925" h="482600">
                  <a:moveTo>
                    <a:pt x="1749209" y="209219"/>
                  </a:moveTo>
                  <a:lnTo>
                    <a:pt x="1687233" y="209219"/>
                  </a:lnTo>
                  <a:lnTo>
                    <a:pt x="1687233" y="261429"/>
                  </a:lnTo>
                  <a:lnTo>
                    <a:pt x="1749209" y="261429"/>
                  </a:lnTo>
                  <a:lnTo>
                    <a:pt x="1749209" y="209219"/>
                  </a:lnTo>
                  <a:close/>
                </a:path>
                <a:path w="2828925" h="482600">
                  <a:moveTo>
                    <a:pt x="1842236" y="204266"/>
                  </a:moveTo>
                  <a:lnTo>
                    <a:pt x="1777072" y="204266"/>
                  </a:lnTo>
                  <a:lnTo>
                    <a:pt x="1777072" y="219036"/>
                  </a:lnTo>
                  <a:lnTo>
                    <a:pt x="1776996" y="316534"/>
                  </a:lnTo>
                  <a:lnTo>
                    <a:pt x="1670291" y="343344"/>
                  </a:lnTo>
                  <a:lnTo>
                    <a:pt x="1627962" y="343204"/>
                  </a:lnTo>
                  <a:lnTo>
                    <a:pt x="1585645" y="342519"/>
                  </a:lnTo>
                  <a:lnTo>
                    <a:pt x="1566189" y="337566"/>
                  </a:lnTo>
                  <a:lnTo>
                    <a:pt x="1553451" y="325285"/>
                  </a:lnTo>
                  <a:lnTo>
                    <a:pt x="1548434" y="307873"/>
                  </a:lnTo>
                  <a:lnTo>
                    <a:pt x="1552130" y="287540"/>
                  </a:lnTo>
                  <a:lnTo>
                    <a:pt x="1553235" y="284759"/>
                  </a:lnTo>
                  <a:lnTo>
                    <a:pt x="1555127" y="282143"/>
                  </a:lnTo>
                  <a:lnTo>
                    <a:pt x="1555864" y="276745"/>
                  </a:lnTo>
                  <a:lnTo>
                    <a:pt x="1555572" y="272973"/>
                  </a:lnTo>
                  <a:lnTo>
                    <a:pt x="1534350" y="254000"/>
                  </a:lnTo>
                  <a:lnTo>
                    <a:pt x="1513992" y="236232"/>
                  </a:lnTo>
                  <a:lnTo>
                    <a:pt x="1497952" y="260489"/>
                  </a:lnTo>
                  <a:lnTo>
                    <a:pt x="1489227" y="288302"/>
                  </a:lnTo>
                  <a:lnTo>
                    <a:pt x="1488490" y="317296"/>
                  </a:lnTo>
                  <a:lnTo>
                    <a:pt x="1496364" y="345109"/>
                  </a:lnTo>
                  <a:lnTo>
                    <a:pt x="1531632" y="388264"/>
                  </a:lnTo>
                  <a:lnTo>
                    <a:pt x="1585074" y="404393"/>
                  </a:lnTo>
                  <a:lnTo>
                    <a:pt x="1628686" y="405066"/>
                  </a:lnTo>
                  <a:lnTo>
                    <a:pt x="1672297" y="405371"/>
                  </a:lnTo>
                  <a:lnTo>
                    <a:pt x="1715909" y="405269"/>
                  </a:lnTo>
                  <a:lnTo>
                    <a:pt x="1759521" y="404698"/>
                  </a:lnTo>
                  <a:lnTo>
                    <a:pt x="1811578" y="390842"/>
                  </a:lnTo>
                  <a:lnTo>
                    <a:pt x="1834896" y="343712"/>
                  </a:lnTo>
                  <a:lnTo>
                    <a:pt x="1840572" y="274599"/>
                  </a:lnTo>
                  <a:lnTo>
                    <a:pt x="1841258" y="239522"/>
                  </a:lnTo>
                  <a:lnTo>
                    <a:pt x="1842236" y="204266"/>
                  </a:lnTo>
                  <a:close/>
                </a:path>
                <a:path w="2828925" h="482600">
                  <a:moveTo>
                    <a:pt x="2178380" y="430263"/>
                  </a:moveTo>
                  <a:lnTo>
                    <a:pt x="2116582" y="430263"/>
                  </a:lnTo>
                  <a:lnTo>
                    <a:pt x="2116582" y="482079"/>
                  </a:lnTo>
                  <a:lnTo>
                    <a:pt x="2178380" y="482079"/>
                  </a:lnTo>
                  <a:lnTo>
                    <a:pt x="2178380" y="430263"/>
                  </a:lnTo>
                  <a:close/>
                </a:path>
                <a:path w="2828925" h="482600">
                  <a:moveTo>
                    <a:pt x="2191702" y="264972"/>
                  </a:moveTo>
                  <a:lnTo>
                    <a:pt x="2191588" y="204101"/>
                  </a:lnTo>
                  <a:lnTo>
                    <a:pt x="2128685" y="204101"/>
                  </a:lnTo>
                  <a:lnTo>
                    <a:pt x="2128634" y="316649"/>
                  </a:lnTo>
                  <a:lnTo>
                    <a:pt x="2128088" y="324256"/>
                  </a:lnTo>
                  <a:lnTo>
                    <a:pt x="2126069" y="331050"/>
                  </a:lnTo>
                  <a:lnTo>
                    <a:pt x="2122030" y="336689"/>
                  </a:lnTo>
                  <a:lnTo>
                    <a:pt x="2115464" y="340817"/>
                  </a:lnTo>
                  <a:lnTo>
                    <a:pt x="2091651" y="344627"/>
                  </a:lnTo>
                  <a:lnTo>
                    <a:pt x="2071001" y="337451"/>
                  </a:lnTo>
                  <a:lnTo>
                    <a:pt x="2056434" y="321170"/>
                  </a:lnTo>
                  <a:lnTo>
                    <a:pt x="2050884" y="297662"/>
                  </a:lnTo>
                  <a:lnTo>
                    <a:pt x="2050948" y="8978"/>
                  </a:lnTo>
                  <a:lnTo>
                    <a:pt x="1989328" y="8978"/>
                  </a:lnTo>
                  <a:lnTo>
                    <a:pt x="1988693" y="118021"/>
                  </a:lnTo>
                  <a:lnTo>
                    <a:pt x="1988858" y="315620"/>
                  </a:lnTo>
                  <a:lnTo>
                    <a:pt x="1988451" y="323202"/>
                  </a:lnTo>
                  <a:lnTo>
                    <a:pt x="1986661" y="330390"/>
                  </a:lnTo>
                  <a:lnTo>
                    <a:pt x="1982622" y="336892"/>
                  </a:lnTo>
                  <a:lnTo>
                    <a:pt x="1975472" y="342468"/>
                  </a:lnTo>
                  <a:lnTo>
                    <a:pt x="1920900" y="123393"/>
                  </a:lnTo>
                  <a:lnTo>
                    <a:pt x="1917344" y="119126"/>
                  </a:lnTo>
                  <a:lnTo>
                    <a:pt x="1900618" y="118757"/>
                  </a:lnTo>
                  <a:lnTo>
                    <a:pt x="1855851" y="118719"/>
                  </a:lnTo>
                  <a:lnTo>
                    <a:pt x="1911464" y="342950"/>
                  </a:lnTo>
                  <a:lnTo>
                    <a:pt x="1882089" y="342950"/>
                  </a:lnTo>
                  <a:lnTo>
                    <a:pt x="1856587" y="404761"/>
                  </a:lnTo>
                  <a:lnTo>
                    <a:pt x="1930755" y="404609"/>
                  </a:lnTo>
                  <a:lnTo>
                    <a:pt x="1954771" y="404926"/>
                  </a:lnTo>
                  <a:lnTo>
                    <a:pt x="1976755" y="404456"/>
                  </a:lnTo>
                  <a:lnTo>
                    <a:pt x="1997684" y="401091"/>
                  </a:lnTo>
                  <a:lnTo>
                    <a:pt x="2017077" y="393255"/>
                  </a:lnTo>
                  <a:lnTo>
                    <a:pt x="2034425" y="379374"/>
                  </a:lnTo>
                  <a:lnTo>
                    <a:pt x="2056485" y="395173"/>
                  </a:lnTo>
                  <a:lnTo>
                    <a:pt x="2074354" y="402932"/>
                  </a:lnTo>
                  <a:lnTo>
                    <a:pt x="2093810" y="405104"/>
                  </a:lnTo>
                  <a:lnTo>
                    <a:pt x="2120684" y="404088"/>
                  </a:lnTo>
                  <a:lnTo>
                    <a:pt x="2165667" y="387108"/>
                  </a:lnTo>
                  <a:lnTo>
                    <a:pt x="2188133" y="345084"/>
                  </a:lnTo>
                  <a:lnTo>
                    <a:pt x="2190889" y="315239"/>
                  </a:lnTo>
                  <a:lnTo>
                    <a:pt x="2191702" y="264972"/>
                  </a:lnTo>
                  <a:close/>
                </a:path>
                <a:path w="2828925" h="482600">
                  <a:moveTo>
                    <a:pt x="2736431" y="8978"/>
                  </a:moveTo>
                  <a:lnTo>
                    <a:pt x="2674810" y="8978"/>
                  </a:lnTo>
                  <a:lnTo>
                    <a:pt x="2674061" y="187363"/>
                  </a:lnTo>
                  <a:lnTo>
                    <a:pt x="2674175" y="311873"/>
                  </a:lnTo>
                  <a:lnTo>
                    <a:pt x="2672092" y="328295"/>
                  </a:lnTo>
                  <a:lnTo>
                    <a:pt x="2665666" y="338467"/>
                  </a:lnTo>
                  <a:lnTo>
                    <a:pt x="2654490" y="342836"/>
                  </a:lnTo>
                  <a:lnTo>
                    <a:pt x="2638234" y="341858"/>
                  </a:lnTo>
                  <a:lnTo>
                    <a:pt x="2641435" y="318262"/>
                  </a:lnTo>
                  <a:lnTo>
                    <a:pt x="2642616" y="306539"/>
                  </a:lnTo>
                  <a:lnTo>
                    <a:pt x="2632951" y="255104"/>
                  </a:lnTo>
                  <a:lnTo>
                    <a:pt x="2578519" y="205295"/>
                  </a:lnTo>
                  <a:lnTo>
                    <a:pt x="2537282" y="198183"/>
                  </a:lnTo>
                  <a:lnTo>
                    <a:pt x="2405430" y="198107"/>
                  </a:lnTo>
                  <a:lnTo>
                    <a:pt x="2414346" y="186969"/>
                  </a:lnTo>
                  <a:lnTo>
                    <a:pt x="2465679" y="172072"/>
                  </a:lnTo>
                  <a:lnTo>
                    <a:pt x="2523655" y="171107"/>
                  </a:lnTo>
                  <a:lnTo>
                    <a:pt x="2534297" y="171196"/>
                  </a:lnTo>
                  <a:lnTo>
                    <a:pt x="2534297" y="113753"/>
                  </a:lnTo>
                  <a:lnTo>
                    <a:pt x="2509723" y="113334"/>
                  </a:lnTo>
                  <a:lnTo>
                    <a:pt x="2485390" y="112687"/>
                  </a:lnTo>
                  <a:lnTo>
                    <a:pt x="2461310" y="112750"/>
                  </a:lnTo>
                  <a:lnTo>
                    <a:pt x="2399474" y="125247"/>
                  </a:lnTo>
                  <a:lnTo>
                    <a:pt x="2344483" y="176961"/>
                  </a:lnTo>
                  <a:lnTo>
                    <a:pt x="2330170" y="214236"/>
                  </a:lnTo>
                  <a:lnTo>
                    <a:pt x="2323427" y="252260"/>
                  </a:lnTo>
                  <a:lnTo>
                    <a:pt x="2324303" y="255231"/>
                  </a:lnTo>
                  <a:lnTo>
                    <a:pt x="2324722" y="259626"/>
                  </a:lnTo>
                  <a:lnTo>
                    <a:pt x="2532799" y="259664"/>
                  </a:lnTo>
                  <a:lnTo>
                    <a:pt x="2571572" y="277164"/>
                  </a:lnTo>
                  <a:lnTo>
                    <a:pt x="2578138" y="310375"/>
                  </a:lnTo>
                  <a:lnTo>
                    <a:pt x="2570137" y="327152"/>
                  </a:lnTo>
                  <a:lnTo>
                    <a:pt x="2555011" y="338734"/>
                  </a:lnTo>
                  <a:lnTo>
                    <a:pt x="2534297" y="343090"/>
                  </a:lnTo>
                  <a:lnTo>
                    <a:pt x="2318664" y="343103"/>
                  </a:lnTo>
                  <a:lnTo>
                    <a:pt x="2306358" y="341388"/>
                  </a:lnTo>
                  <a:lnTo>
                    <a:pt x="2297900" y="336423"/>
                  </a:lnTo>
                  <a:lnTo>
                    <a:pt x="2293010" y="327875"/>
                  </a:lnTo>
                  <a:lnTo>
                    <a:pt x="2291423" y="315468"/>
                  </a:lnTo>
                  <a:lnTo>
                    <a:pt x="2291308" y="19913"/>
                  </a:lnTo>
                  <a:lnTo>
                    <a:pt x="2290267" y="14439"/>
                  </a:lnTo>
                  <a:lnTo>
                    <a:pt x="2289708" y="8978"/>
                  </a:lnTo>
                  <a:lnTo>
                    <a:pt x="2230653" y="8978"/>
                  </a:lnTo>
                  <a:lnTo>
                    <a:pt x="2230094" y="13589"/>
                  </a:lnTo>
                  <a:lnTo>
                    <a:pt x="2229040" y="18199"/>
                  </a:lnTo>
                  <a:lnTo>
                    <a:pt x="2229142" y="318490"/>
                  </a:lnTo>
                  <a:lnTo>
                    <a:pt x="2240686" y="366483"/>
                  </a:lnTo>
                  <a:lnTo>
                    <a:pt x="2275001" y="398729"/>
                  </a:lnTo>
                  <a:lnTo>
                    <a:pt x="2309241" y="404622"/>
                  </a:lnTo>
                  <a:lnTo>
                    <a:pt x="2655176" y="404571"/>
                  </a:lnTo>
                  <a:lnTo>
                    <a:pt x="2698623" y="394563"/>
                  </a:lnTo>
                  <a:lnTo>
                    <a:pt x="2728963" y="357708"/>
                  </a:lnTo>
                  <a:lnTo>
                    <a:pt x="2736126" y="312953"/>
                  </a:lnTo>
                  <a:lnTo>
                    <a:pt x="2736431" y="8978"/>
                  </a:lnTo>
                  <a:close/>
                </a:path>
                <a:path w="2828925" h="482600">
                  <a:moveTo>
                    <a:pt x="2828861" y="8978"/>
                  </a:moveTo>
                  <a:lnTo>
                    <a:pt x="2766961" y="8978"/>
                  </a:lnTo>
                  <a:lnTo>
                    <a:pt x="2766961" y="14058"/>
                  </a:lnTo>
                  <a:lnTo>
                    <a:pt x="2766225" y="14058"/>
                  </a:lnTo>
                  <a:lnTo>
                    <a:pt x="2766225" y="17868"/>
                  </a:lnTo>
                  <a:lnTo>
                    <a:pt x="2765704" y="17868"/>
                  </a:lnTo>
                  <a:lnTo>
                    <a:pt x="2765704" y="403948"/>
                  </a:lnTo>
                  <a:lnTo>
                    <a:pt x="2828861" y="403948"/>
                  </a:lnTo>
                  <a:lnTo>
                    <a:pt x="2828861" y="17868"/>
                  </a:lnTo>
                  <a:lnTo>
                    <a:pt x="2828861" y="14058"/>
                  </a:lnTo>
                  <a:lnTo>
                    <a:pt x="2828861" y="8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0716548"/>
      </p:ext>
    </p:extLst>
  </p:cSld>
  <p:clrMapOvr>
    <a:masterClrMapping/>
  </p:clrMapOvr>
</p:sld>
</file>

<file path=ppt/theme/theme1.xml><?xml version="1.0" encoding="utf-8"?>
<a:theme xmlns:a="http://schemas.openxmlformats.org/drawingml/2006/main" name="OCI Theme1">
  <a:themeElements>
    <a:clrScheme name="OCI Colour Pal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ACA3C"/>
      </a:accent1>
      <a:accent2>
        <a:srgbClr val="E2DE1C"/>
      </a:accent2>
      <a:accent3>
        <a:srgbClr val="231F20"/>
      </a:accent3>
      <a:accent4>
        <a:srgbClr val="2CA349"/>
      </a:accent4>
      <a:accent5>
        <a:srgbClr val="104047"/>
      </a:accent5>
      <a:accent6>
        <a:srgbClr val="70AD47"/>
      </a:accent6>
      <a:hlink>
        <a:srgbClr val="58645B"/>
      </a:hlink>
      <a:folHlink>
        <a:srgbClr val="954F72"/>
      </a:folHlink>
    </a:clrScheme>
    <a:fontScheme name="OCI Theme Font 1">
      <a:majorFont>
        <a:latin typeface="Futura PT Medium"/>
        <a:ea typeface=""/>
        <a:cs typeface="GE SS Text Bold"/>
      </a:majorFont>
      <a:minorFont>
        <a:latin typeface="Futura PT Light"/>
        <a:ea typeface=""/>
        <a:cs typeface="GE SS Tex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I Theme1" id="{64E5CDAC-01A7-4CE6-9FB7-EC26590A550E}" vid="{808FBFD3-2F8D-4027-923A-E7C1F4F8B4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8c484e-48f2-4b35-830c-6d69d75698f6" xsi:nil="true"/>
    <lcf76f155ced4ddcb4097134ff3c332f xmlns="ec2f882f-5f8f-4b70-ae58-0e0cc5099b2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394E7C11244BBB1E8ABEC95BD9B1" ma:contentTypeVersion="16" ma:contentTypeDescription="Create a new document." ma:contentTypeScope="" ma:versionID="5b769aa369d8001e24784c5b174384ae">
  <xsd:schema xmlns:xsd="http://www.w3.org/2001/XMLSchema" xmlns:xs="http://www.w3.org/2001/XMLSchema" xmlns:p="http://schemas.microsoft.com/office/2006/metadata/properties" xmlns:ns2="ec2f882f-5f8f-4b70-ae58-0e0cc5099b22" xmlns:ns3="848c484e-48f2-4b35-830c-6d69d75698f6" xmlns:ns4="ddb4289c-39c8-418a-bb58-3407503ab458" targetNamespace="http://schemas.microsoft.com/office/2006/metadata/properties" ma:root="true" ma:fieldsID="f7f0e45b24207348986a4e681fbb44eb" ns2:_="" ns3:_="" ns4:_="">
    <xsd:import namespace="ec2f882f-5f8f-4b70-ae58-0e0cc5099b22"/>
    <xsd:import namespace="848c484e-48f2-4b35-830c-6d69d75698f6"/>
    <xsd:import namespace="ddb4289c-39c8-418a-bb58-3407503ab45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f882f-5f8f-4b70-ae58-0e0cc5099b2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445f453-49bf-4c37-a60f-5272f1b37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c484e-48f2-4b35-830c-6d69d75698f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371df15-4c0e-4f80-8095-0cc615141a6a}" ma:internalName="TaxCatchAll" ma:showField="CatchAllData" ma:web="848c484e-48f2-4b35-830c-6d69d7569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4289c-39c8-418a-bb58-3407503ab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39350-CBF4-463B-9BB1-50F1C2D6E03A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ec2f882f-5f8f-4b70-ae58-0e0cc5099b22"/>
    <ds:schemaRef ds:uri="848c484e-48f2-4b35-830c-6d69d75698f6"/>
    <ds:schemaRef ds:uri="http://schemas.microsoft.com/office/infopath/2007/PartnerControls"/>
    <ds:schemaRef ds:uri="ddb4289c-39c8-418a-bb58-3407503ab458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E35ED25-F302-4114-9A7E-A79A5FB66A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1A57A6-72FE-49CC-AB73-1299C0AF7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2f882f-5f8f-4b70-ae58-0e0cc5099b22"/>
    <ds:schemaRef ds:uri="848c484e-48f2-4b35-830c-6d69d75698f6"/>
    <ds:schemaRef ds:uri="ddb4289c-39c8-418a-bb58-3407503ab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353</Words>
  <Application>Microsoft Macintosh PowerPoint</Application>
  <PresentationFormat>Custom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Arial</vt:lpstr>
      <vt:lpstr>FUTURA MEDIUM</vt:lpstr>
      <vt:lpstr>FUTURA MEDIUM</vt:lpstr>
      <vt:lpstr>Futura PT Bold</vt:lpstr>
      <vt:lpstr>Futura PT Book</vt:lpstr>
      <vt:lpstr>Futura PT Cond Medium</vt:lpstr>
      <vt:lpstr>Futura PT Light</vt:lpstr>
      <vt:lpstr>Futura PT Medium</vt:lpstr>
      <vt:lpstr>Trebuchet MS</vt:lpstr>
      <vt:lpstr>OCI 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OCI_PPT_template_4C</dc:title>
  <dc:creator>Valliammai</dc:creator>
  <cp:lastModifiedBy>Chaithra Billavara Kanthappa</cp:lastModifiedBy>
  <cp:revision>96</cp:revision>
  <dcterms:created xsi:type="dcterms:W3CDTF">2025-12-26T04:04:19Z</dcterms:created>
  <dcterms:modified xsi:type="dcterms:W3CDTF">2026-06-04T06:55:19Z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2025-12-26T00:00:00Z</vt:filetime>
  </property>
  <property fmtid="{D5CDD505-2E9C-101B-9397-08002B2CF9AE}" pid="3" name="Creator">
    <vt:lpwstr>Adobe Illustrator 30.1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2025-12-26T00:00:00Z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0x0101008781394E7C11244BBB1E8ABEC95BD9B1</vt:lpwstr>
  </property>
  <property fmtid="{D5CDD505-2E9C-101B-9397-08002B2CF9AE}" pid="8" name="MediaServiceImageTags">
    <vt:lpwstr/>
  </property>
</Properties>
</file>